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3"/>
  </p:sldMasterIdLst>
  <p:notesMasterIdLst>
    <p:notesMasterId r:id="rId7"/>
  </p:notesMasterIdLst>
  <p:handoutMasterIdLst>
    <p:handoutMasterId r:id="rId26"/>
  </p:handoutMasterIdLst>
  <p:sldIdLst>
    <p:sldId id="448" r:id="rId4"/>
    <p:sldId id="314" r:id="rId5"/>
    <p:sldId id="420" r:id="rId6"/>
    <p:sldId id="392" r:id="rId8"/>
    <p:sldId id="417" r:id="rId9"/>
    <p:sldId id="431" r:id="rId10"/>
    <p:sldId id="421" r:id="rId11"/>
    <p:sldId id="425" r:id="rId12"/>
    <p:sldId id="426" r:id="rId13"/>
    <p:sldId id="427" r:id="rId14"/>
    <p:sldId id="428" r:id="rId15"/>
    <p:sldId id="434" r:id="rId16"/>
    <p:sldId id="429" r:id="rId17"/>
    <p:sldId id="422" r:id="rId18"/>
    <p:sldId id="433" r:id="rId19"/>
    <p:sldId id="430" r:id="rId20"/>
    <p:sldId id="435" r:id="rId21"/>
    <p:sldId id="436" r:id="rId22"/>
    <p:sldId id="423" r:id="rId23"/>
    <p:sldId id="424" r:id="rId24"/>
    <p:sldId id="258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X1108 - 门铃" id="{CF4CEF62-8FF2-4BBF-98AB-1309B0E9317C}">
          <p14:sldIdLst>
            <p14:sldId id="448"/>
            <p14:sldId id="314"/>
          </p14:sldIdLst>
        </p14:section>
        <p14:section name="01 门铃" id="{25C8F281-ED59-43DD-BEA1-F4FD204DD55F}">
          <p14:sldIdLst>
            <p14:sldId id="420"/>
            <p14:sldId id="392"/>
            <p14:sldId id="417"/>
            <p14:sldId id="431"/>
          </p14:sldIdLst>
        </p14:section>
        <p14:section name="02 动手做一个会响的门铃" id="{8B32CF3E-72DD-4D47-B56B-A3A5CCC6FD4E}">
          <p14:sldIdLst>
            <p14:sldId id="421"/>
            <p14:sldId id="425"/>
            <p14:sldId id="426"/>
            <p14:sldId id="427"/>
            <p14:sldId id="428"/>
            <p14:sldId id="434"/>
            <p14:sldId id="429"/>
          </p14:sldIdLst>
        </p14:section>
        <p14:section name="03 我们还能怎么玩？" id="{1E2C47E5-F18E-4A74-8E0D-674FACAFD05F}">
          <p14:sldIdLst>
            <p14:sldId id="422"/>
            <p14:sldId id="433"/>
            <p14:sldId id="430"/>
            <p14:sldId id="435"/>
            <p14:sldId id="436"/>
          </p14:sldIdLst>
        </p14:section>
        <p14:section name="04 我们还能怎么玩？" id="{84208DB9-6042-4456-8CCE-3EE0F248DE7C}">
          <p14:sldIdLst>
            <p14:sldId id="423"/>
            <p14:sldId id="424"/>
          </p14:sldIdLst>
        </p14:section>
        <p14:section name="尾页" id="{651F6988-EEB8-425F-A5AA-0163FB991B1B}">
          <p14:sldIdLst>
            <p14:sldId id="25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EF483E"/>
    <a:srgbClr val="2390CD"/>
    <a:srgbClr val="145376"/>
    <a:srgbClr val="DBDBDB"/>
    <a:srgbClr val="E2E2E2"/>
    <a:srgbClr val="22BCAF"/>
    <a:srgbClr val="F6AE1A"/>
    <a:srgbClr val="3C4448"/>
    <a:srgbClr val="799F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0" autoAdjust="0"/>
    <p:restoredTop sz="91712" autoAdjust="0"/>
  </p:normalViewPr>
  <p:slideViewPr>
    <p:cSldViewPr snapToGrid="0">
      <p:cViewPr varScale="1">
        <p:scale>
          <a:sx n="66" d="100"/>
          <a:sy n="66" d="100"/>
        </p:scale>
        <p:origin x="642" y="48"/>
      </p:cViewPr>
      <p:guideLst>
        <p:guide orient="horz" pos="2147"/>
        <p:guide pos="385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51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C8E760-F98D-43DD-A68E-812535BC2E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05849F-52AC-4D71-886F-392858908BF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4F80E-F1F7-4301-A787-242E9EFFBF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DFD02-8F5E-4E27-8962-5E7B260EC55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9DFD02-8F5E-4E27-8962-5E7B260EC5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9DFD02-8F5E-4E27-8962-5E7B260EC5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9DFD02-8F5E-4E27-8962-5E7B260EC5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9DFD02-8F5E-4E27-8962-5E7B260EC5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0" y="3732840"/>
            <a:ext cx="12192000" cy="1402519"/>
          </a:xfrm>
          <a:prstGeom prst="rect">
            <a:avLst/>
          </a:prstGeom>
          <a:solidFill>
            <a:srgbClr val="B3EC18"/>
          </a:solidFill>
          <a:ln>
            <a:noFill/>
          </a:ln>
        </p:spPr>
        <p:txBody>
          <a:bodyPr lIns="90170" tIns="46990" rIns="90170" bIns="46990"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2800" dirty="0" smtClean="0">
              <a:solidFill>
                <a:srgbClr val="B3EC1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 Box 4"/>
          <p:cNvSpPr>
            <a:spLocks noChangeArrowheads="1"/>
          </p:cNvSpPr>
          <p:nvPr userDrawn="1"/>
        </p:nvSpPr>
        <p:spPr bwMode="auto">
          <a:xfrm>
            <a:off x="9189363" y="6148007"/>
            <a:ext cx="260359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rgbClr val="000000"/>
                </a:solidFill>
                <a:latin typeface="+mj-ea"/>
                <a:ea typeface="+mj-ea"/>
                <a:sym typeface="微软雅黑" panose="020B0503020204020204" pitchFamily="34" charset="-122"/>
              </a:rPr>
              <a:t>© </a:t>
            </a:r>
            <a:r>
              <a:rPr lang="zh-CN" altLang="en-US" sz="2000" b="1" dirty="0">
                <a:solidFill>
                  <a:srgbClr val="000000"/>
                </a:solidFill>
                <a:latin typeface="+mj-ea"/>
                <a:ea typeface="+mj-ea"/>
                <a:sym typeface="微软雅黑" panose="020B0503020204020204" pitchFamily="34" charset="-122"/>
              </a:rPr>
              <a:t>美科科技 创客教育</a:t>
            </a:r>
            <a:endParaRPr lang="zh-CN" altLang="en-US" sz="2000" b="1" dirty="0">
              <a:latin typeface="+mj-ea"/>
              <a:ea typeface="+mj-ea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2976989" y="1715492"/>
            <a:ext cx="6238022" cy="1052749"/>
            <a:chOff x="2976989" y="2131901"/>
            <a:chExt cx="6238022" cy="1052749"/>
          </a:xfrm>
        </p:grpSpPr>
        <p:sp>
          <p:nvSpPr>
            <p:cNvPr id="6" name="文本框 5"/>
            <p:cNvSpPr txBox="1"/>
            <p:nvPr/>
          </p:nvSpPr>
          <p:spPr>
            <a:xfrm>
              <a:off x="4182864" y="2196610"/>
              <a:ext cx="503214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5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积木式智能硬件</a:t>
              </a:r>
              <a:endPara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2976989" y="2131901"/>
              <a:ext cx="1067492" cy="1052749"/>
              <a:chOff x="6978650" y="-971551"/>
              <a:chExt cx="574675" cy="566738"/>
            </a:xfrm>
          </p:grpSpPr>
          <p:sp>
            <p:nvSpPr>
              <p:cNvPr id="9" name="AutoShape 16"/>
              <p:cNvSpPr>
                <a:spLocks noChangeAspect="1" noChangeArrowheads="1" noTextEdit="1"/>
              </p:cNvSpPr>
              <p:nvPr/>
            </p:nvSpPr>
            <p:spPr bwMode="auto">
              <a:xfrm>
                <a:off x="6978650" y="-966788"/>
                <a:ext cx="574675" cy="5619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18"/>
              <p:cNvSpPr/>
              <p:nvPr/>
            </p:nvSpPr>
            <p:spPr bwMode="auto">
              <a:xfrm>
                <a:off x="6978650" y="-971551"/>
                <a:ext cx="571500" cy="566738"/>
              </a:xfrm>
              <a:custGeom>
                <a:avLst/>
                <a:gdLst>
                  <a:gd name="T0" fmla="*/ 112 w 149"/>
                  <a:gd name="T1" fmla="*/ 0 h 148"/>
                  <a:gd name="T2" fmla="*/ 38 w 149"/>
                  <a:gd name="T3" fmla="*/ 0 h 148"/>
                  <a:gd name="T4" fmla="*/ 1 w 149"/>
                  <a:gd name="T5" fmla="*/ 37 h 148"/>
                  <a:gd name="T6" fmla="*/ 1 w 149"/>
                  <a:gd name="T7" fmla="*/ 111 h 148"/>
                  <a:gd name="T8" fmla="*/ 38 w 149"/>
                  <a:gd name="T9" fmla="*/ 148 h 148"/>
                  <a:gd name="T10" fmla="*/ 112 w 149"/>
                  <a:gd name="T11" fmla="*/ 148 h 148"/>
                  <a:gd name="T12" fmla="*/ 149 w 149"/>
                  <a:gd name="T13" fmla="*/ 111 h 148"/>
                  <a:gd name="T14" fmla="*/ 149 w 149"/>
                  <a:gd name="T15" fmla="*/ 37 h 148"/>
                  <a:gd name="T16" fmla="*/ 112 w 149"/>
                  <a:gd name="T17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9" h="148">
                    <a:moveTo>
                      <a:pt x="112" y="0"/>
                    </a:moveTo>
                    <a:cubicBezTo>
                      <a:pt x="87" y="0"/>
                      <a:pt x="62" y="0"/>
                      <a:pt x="38" y="0"/>
                    </a:cubicBezTo>
                    <a:cubicBezTo>
                      <a:pt x="17" y="0"/>
                      <a:pt x="1" y="17"/>
                      <a:pt x="1" y="37"/>
                    </a:cubicBezTo>
                    <a:cubicBezTo>
                      <a:pt x="1" y="62"/>
                      <a:pt x="1" y="86"/>
                      <a:pt x="1" y="111"/>
                    </a:cubicBezTo>
                    <a:cubicBezTo>
                      <a:pt x="0" y="132"/>
                      <a:pt x="17" y="148"/>
                      <a:pt x="38" y="148"/>
                    </a:cubicBezTo>
                    <a:cubicBezTo>
                      <a:pt x="62" y="148"/>
                      <a:pt x="87" y="148"/>
                      <a:pt x="112" y="148"/>
                    </a:cubicBezTo>
                    <a:cubicBezTo>
                      <a:pt x="132" y="148"/>
                      <a:pt x="149" y="132"/>
                      <a:pt x="149" y="111"/>
                    </a:cubicBezTo>
                    <a:cubicBezTo>
                      <a:pt x="149" y="87"/>
                      <a:pt x="149" y="62"/>
                      <a:pt x="149" y="37"/>
                    </a:cubicBezTo>
                    <a:cubicBezTo>
                      <a:pt x="149" y="17"/>
                      <a:pt x="132" y="0"/>
                      <a:pt x="112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19"/>
              <p:cNvSpPr/>
              <p:nvPr/>
            </p:nvSpPr>
            <p:spPr bwMode="auto">
              <a:xfrm>
                <a:off x="7078663" y="-844551"/>
                <a:ext cx="374650" cy="312738"/>
              </a:xfrm>
              <a:custGeom>
                <a:avLst/>
                <a:gdLst>
                  <a:gd name="T0" fmla="*/ 98 w 98"/>
                  <a:gd name="T1" fmla="*/ 76 h 82"/>
                  <a:gd name="T2" fmla="*/ 92 w 98"/>
                  <a:gd name="T3" fmla="*/ 82 h 82"/>
                  <a:gd name="T4" fmla="*/ 84 w 98"/>
                  <a:gd name="T5" fmla="*/ 82 h 82"/>
                  <a:gd name="T6" fmla="*/ 78 w 98"/>
                  <a:gd name="T7" fmla="*/ 76 h 82"/>
                  <a:gd name="T8" fmla="*/ 78 w 98"/>
                  <a:gd name="T9" fmla="*/ 20 h 82"/>
                  <a:gd name="T10" fmla="*/ 59 w 98"/>
                  <a:gd name="T11" fmla="*/ 20 h 82"/>
                  <a:gd name="T12" fmla="*/ 59 w 98"/>
                  <a:gd name="T13" fmla="*/ 76 h 82"/>
                  <a:gd name="T14" fmla="*/ 53 w 98"/>
                  <a:gd name="T15" fmla="*/ 82 h 82"/>
                  <a:gd name="T16" fmla="*/ 45 w 98"/>
                  <a:gd name="T17" fmla="*/ 82 h 82"/>
                  <a:gd name="T18" fmla="*/ 39 w 98"/>
                  <a:gd name="T19" fmla="*/ 76 h 82"/>
                  <a:gd name="T20" fmla="*/ 39 w 98"/>
                  <a:gd name="T21" fmla="*/ 20 h 82"/>
                  <a:gd name="T22" fmla="*/ 19 w 98"/>
                  <a:gd name="T23" fmla="*/ 20 h 82"/>
                  <a:gd name="T24" fmla="*/ 19 w 98"/>
                  <a:gd name="T25" fmla="*/ 76 h 82"/>
                  <a:gd name="T26" fmla="*/ 13 w 98"/>
                  <a:gd name="T27" fmla="*/ 82 h 82"/>
                  <a:gd name="T28" fmla="*/ 6 w 98"/>
                  <a:gd name="T29" fmla="*/ 82 h 82"/>
                  <a:gd name="T30" fmla="*/ 0 w 98"/>
                  <a:gd name="T31" fmla="*/ 76 h 82"/>
                  <a:gd name="T32" fmla="*/ 0 w 98"/>
                  <a:gd name="T33" fmla="*/ 26 h 82"/>
                  <a:gd name="T34" fmla="*/ 6 w 98"/>
                  <a:gd name="T35" fmla="*/ 20 h 82"/>
                  <a:gd name="T36" fmla="*/ 19 w 98"/>
                  <a:gd name="T37" fmla="*/ 20 h 82"/>
                  <a:gd name="T38" fmla="*/ 19 w 98"/>
                  <a:gd name="T39" fmla="*/ 6 h 82"/>
                  <a:gd name="T40" fmla="*/ 25 w 98"/>
                  <a:gd name="T41" fmla="*/ 0 h 82"/>
                  <a:gd name="T42" fmla="*/ 33 w 98"/>
                  <a:gd name="T43" fmla="*/ 0 h 82"/>
                  <a:gd name="T44" fmla="*/ 39 w 98"/>
                  <a:gd name="T45" fmla="*/ 6 h 82"/>
                  <a:gd name="T46" fmla="*/ 39 w 98"/>
                  <a:gd name="T47" fmla="*/ 20 h 82"/>
                  <a:gd name="T48" fmla="*/ 59 w 98"/>
                  <a:gd name="T49" fmla="*/ 20 h 82"/>
                  <a:gd name="T50" fmla="*/ 59 w 98"/>
                  <a:gd name="T51" fmla="*/ 6 h 82"/>
                  <a:gd name="T52" fmla="*/ 64 w 98"/>
                  <a:gd name="T53" fmla="*/ 0 h 82"/>
                  <a:gd name="T54" fmla="*/ 72 w 98"/>
                  <a:gd name="T55" fmla="*/ 0 h 82"/>
                  <a:gd name="T56" fmla="*/ 78 w 98"/>
                  <a:gd name="T57" fmla="*/ 6 h 82"/>
                  <a:gd name="T58" fmla="*/ 78 w 98"/>
                  <a:gd name="T59" fmla="*/ 20 h 82"/>
                  <a:gd name="T60" fmla="*/ 92 w 98"/>
                  <a:gd name="T61" fmla="*/ 20 h 82"/>
                  <a:gd name="T62" fmla="*/ 98 w 98"/>
                  <a:gd name="T63" fmla="*/ 26 h 82"/>
                  <a:gd name="T64" fmla="*/ 98 w 98"/>
                  <a:gd name="T65" fmla="*/ 7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82">
                    <a:moveTo>
                      <a:pt x="98" y="76"/>
                    </a:moveTo>
                    <a:cubicBezTo>
                      <a:pt x="98" y="80"/>
                      <a:pt x="96" y="82"/>
                      <a:pt x="92" y="82"/>
                    </a:cubicBezTo>
                    <a:cubicBezTo>
                      <a:pt x="89" y="82"/>
                      <a:pt x="87" y="82"/>
                      <a:pt x="84" y="82"/>
                    </a:cubicBezTo>
                    <a:cubicBezTo>
                      <a:pt x="80" y="82"/>
                      <a:pt x="78" y="80"/>
                      <a:pt x="78" y="76"/>
                    </a:cubicBezTo>
                    <a:cubicBezTo>
                      <a:pt x="78" y="52"/>
                      <a:pt x="78" y="44"/>
                      <a:pt x="78" y="20"/>
                    </a:cubicBezTo>
                    <a:cubicBezTo>
                      <a:pt x="72" y="20"/>
                      <a:pt x="65" y="20"/>
                      <a:pt x="59" y="20"/>
                    </a:cubicBezTo>
                    <a:cubicBezTo>
                      <a:pt x="59" y="44"/>
                      <a:pt x="59" y="52"/>
                      <a:pt x="59" y="76"/>
                    </a:cubicBezTo>
                    <a:cubicBezTo>
                      <a:pt x="59" y="80"/>
                      <a:pt x="57" y="82"/>
                      <a:pt x="53" y="82"/>
                    </a:cubicBezTo>
                    <a:cubicBezTo>
                      <a:pt x="50" y="82"/>
                      <a:pt x="47" y="82"/>
                      <a:pt x="45" y="82"/>
                    </a:cubicBezTo>
                    <a:cubicBezTo>
                      <a:pt x="41" y="82"/>
                      <a:pt x="39" y="80"/>
                      <a:pt x="39" y="76"/>
                    </a:cubicBezTo>
                    <a:cubicBezTo>
                      <a:pt x="39" y="52"/>
                      <a:pt x="39" y="44"/>
                      <a:pt x="39" y="20"/>
                    </a:cubicBezTo>
                    <a:cubicBezTo>
                      <a:pt x="32" y="20"/>
                      <a:pt x="26" y="20"/>
                      <a:pt x="19" y="20"/>
                    </a:cubicBezTo>
                    <a:cubicBezTo>
                      <a:pt x="19" y="44"/>
                      <a:pt x="19" y="52"/>
                      <a:pt x="19" y="76"/>
                    </a:cubicBezTo>
                    <a:cubicBezTo>
                      <a:pt x="19" y="80"/>
                      <a:pt x="18" y="82"/>
                      <a:pt x="13" y="82"/>
                    </a:cubicBezTo>
                    <a:cubicBezTo>
                      <a:pt x="11" y="82"/>
                      <a:pt x="8" y="82"/>
                      <a:pt x="6" y="82"/>
                    </a:cubicBezTo>
                    <a:cubicBezTo>
                      <a:pt x="1" y="82"/>
                      <a:pt x="0" y="80"/>
                      <a:pt x="0" y="76"/>
                    </a:cubicBezTo>
                    <a:cubicBezTo>
                      <a:pt x="0" y="54"/>
                      <a:pt x="0" y="48"/>
                      <a:pt x="0" y="26"/>
                    </a:cubicBezTo>
                    <a:cubicBezTo>
                      <a:pt x="0" y="22"/>
                      <a:pt x="1" y="20"/>
                      <a:pt x="6" y="20"/>
                    </a:cubicBezTo>
                    <a:cubicBezTo>
                      <a:pt x="10" y="20"/>
                      <a:pt x="15" y="20"/>
                      <a:pt x="19" y="20"/>
                    </a:cubicBezTo>
                    <a:cubicBezTo>
                      <a:pt x="19" y="15"/>
                      <a:pt x="19" y="11"/>
                      <a:pt x="19" y="6"/>
                    </a:cubicBezTo>
                    <a:cubicBezTo>
                      <a:pt x="19" y="2"/>
                      <a:pt x="21" y="0"/>
                      <a:pt x="25" y="0"/>
                    </a:cubicBezTo>
                    <a:cubicBezTo>
                      <a:pt x="28" y="0"/>
                      <a:pt x="30" y="0"/>
                      <a:pt x="33" y="0"/>
                    </a:cubicBezTo>
                    <a:cubicBezTo>
                      <a:pt x="37" y="0"/>
                      <a:pt x="39" y="2"/>
                      <a:pt x="39" y="6"/>
                    </a:cubicBezTo>
                    <a:cubicBezTo>
                      <a:pt x="39" y="11"/>
                      <a:pt x="39" y="15"/>
                      <a:pt x="39" y="20"/>
                    </a:cubicBezTo>
                    <a:cubicBezTo>
                      <a:pt x="45" y="20"/>
                      <a:pt x="52" y="20"/>
                      <a:pt x="59" y="20"/>
                    </a:cubicBezTo>
                    <a:cubicBezTo>
                      <a:pt x="59" y="15"/>
                      <a:pt x="59" y="11"/>
                      <a:pt x="59" y="6"/>
                    </a:cubicBezTo>
                    <a:cubicBezTo>
                      <a:pt x="59" y="2"/>
                      <a:pt x="60" y="0"/>
                      <a:pt x="64" y="0"/>
                    </a:cubicBezTo>
                    <a:cubicBezTo>
                      <a:pt x="67" y="0"/>
                      <a:pt x="70" y="0"/>
                      <a:pt x="72" y="0"/>
                    </a:cubicBezTo>
                    <a:cubicBezTo>
                      <a:pt x="76" y="0"/>
                      <a:pt x="78" y="2"/>
                      <a:pt x="78" y="6"/>
                    </a:cubicBezTo>
                    <a:cubicBezTo>
                      <a:pt x="78" y="11"/>
                      <a:pt x="78" y="15"/>
                      <a:pt x="78" y="20"/>
                    </a:cubicBezTo>
                    <a:cubicBezTo>
                      <a:pt x="83" y="20"/>
                      <a:pt x="87" y="20"/>
                      <a:pt x="92" y="20"/>
                    </a:cubicBezTo>
                    <a:cubicBezTo>
                      <a:pt x="96" y="20"/>
                      <a:pt x="98" y="22"/>
                      <a:pt x="98" y="26"/>
                    </a:cubicBezTo>
                    <a:cubicBezTo>
                      <a:pt x="98" y="48"/>
                      <a:pt x="98" y="54"/>
                      <a:pt x="98" y="76"/>
                    </a:cubicBezTo>
                    <a:close/>
                  </a:path>
                </a:pathLst>
              </a:custGeom>
              <a:solidFill>
                <a:srgbClr val="B3EC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1833"/>
            <a:ext cx="9144000" cy="2387600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568"/>
            <a:ext cx="9144000" cy="165523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600" indent="0" algn="ctr">
              <a:buNone/>
              <a:defRPr sz="2665"/>
            </a:lvl2pPr>
            <a:lvl3pPr marL="1219200" indent="0" algn="ctr">
              <a:buNone/>
              <a:defRPr sz="2400"/>
            </a:lvl3pPr>
            <a:lvl4pPr marL="1828800" indent="0" algn="ctr">
              <a:buNone/>
              <a:defRPr sz="2135"/>
            </a:lvl4pPr>
            <a:lvl5pPr marL="2438400" indent="0" algn="ctr">
              <a:buNone/>
              <a:defRPr sz="2135"/>
            </a:lvl5pPr>
            <a:lvl6pPr marL="3048000" indent="0" algn="ctr">
              <a:buNone/>
              <a:defRPr sz="2135"/>
            </a:lvl6pPr>
            <a:lvl7pPr marL="3657600" indent="0" algn="ctr">
              <a:buNone/>
              <a:defRPr sz="2135"/>
            </a:lvl7pPr>
            <a:lvl8pPr marL="4267200" indent="0" algn="ctr">
              <a:buNone/>
              <a:defRPr sz="2135"/>
            </a:lvl8pPr>
            <a:lvl9pPr marL="4876800" indent="0" algn="ctr">
              <a:buNone/>
              <a:defRPr sz="2135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dirty="0" smtClean="0"/>
              <a:t>Click to edit Master text styles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Second level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Third level</a:t>
            </a:r>
            <a:endParaRPr lang="en-US" altLang="zh-CN" dirty="0" smtClean="0"/>
          </a:p>
          <a:p>
            <a:pPr lvl="3"/>
            <a:r>
              <a:rPr lang="en-US" altLang="zh-CN" dirty="0" smtClean="0"/>
              <a:t>Fourth level</a:t>
            </a:r>
            <a:endParaRPr lang="en-US" altLang="zh-CN" dirty="0" smtClean="0"/>
          </a:p>
          <a:p>
            <a:pPr lvl="4"/>
            <a:r>
              <a:rPr lang="en-US" altLang="zh-CN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DEB25-C1DC-3545-844F-86D81D896D1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2205313" y="6436614"/>
            <a:ext cx="4780476" cy="27699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1pPr>
            <a:lvl2pPr marL="742950" indent="-285750"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2pPr>
            <a:lvl3pPr marL="1143000" indent="-228600"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3pPr>
            <a:lvl4pPr marL="1600200" indent="-228600"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4pPr>
            <a:lvl5pPr marL="2057400" indent="-228600"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100" b="1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defRPr>
            </a:lvl9pPr>
          </a:lstStyle>
          <a:p>
            <a:pPr defTabSz="608965"/>
            <a:r>
              <a:rPr lang="en-US" sz="1200" b="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| a </a:t>
            </a:r>
            <a:r>
              <a:rPr lang="en-US" sz="1200" b="0" dirty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product of maker </a:t>
            </a:r>
            <a:r>
              <a:rPr lang="en-US" sz="1200" b="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module </a:t>
            </a:r>
            <a:r>
              <a:rPr lang="en-US" sz="1200" b="0" dirty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|</a:t>
            </a:r>
            <a:r>
              <a:rPr lang="en-US" altLang="zh-CN" sz="1200" b="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 </a:t>
            </a:r>
            <a:r>
              <a:rPr lang="en-US" sz="1200" b="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Microduino"/>
                <a:cs typeface="Microduino"/>
              </a:rPr>
              <a:t>confidential | www.microduino.cc</a:t>
            </a:r>
            <a:endParaRPr lang="en-US" sz="1200" b="0" dirty="0">
              <a:solidFill>
                <a:prstClr val="black">
                  <a:lumMod val="50000"/>
                  <a:lumOff val="50000"/>
                </a:prstClr>
              </a:solidFill>
              <a:latin typeface="Microduino"/>
              <a:cs typeface="Microduino"/>
            </a:endParaRPr>
          </a:p>
        </p:txBody>
      </p:sp>
      <p:pic>
        <p:nvPicPr>
          <p:cNvPr id="8" name="Picture 7" descr="logo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44" y="6421627"/>
            <a:ext cx="1954832" cy="2848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248" y="6750052"/>
            <a:ext cx="10748537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780" y="6538573"/>
            <a:ext cx="1516220" cy="29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0" y="6544675"/>
            <a:ext cx="39687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B390644-B51E-48D5-82AC-634EC28FE39B}" type="slidenum">
              <a:rPr lang="en-US" altLang="zh-CN" sz="1000" smtClean="0"/>
            </a:fld>
            <a:endParaRPr lang="zh-CN" altLang="en-US" sz="1000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蓝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61486" y="6750049"/>
            <a:ext cx="10748536" cy="107951"/>
          </a:xfrm>
          <a:prstGeom prst="rect">
            <a:avLst/>
          </a:prstGeom>
          <a:solidFill>
            <a:srgbClr val="2390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0709303" y="6515040"/>
            <a:ext cx="1543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>
                <a:latin typeface="microduino" panose="00000500000000000000" pitchFamily="50" charset="0"/>
              </a:rPr>
              <a:t>microduino</a:t>
            </a:r>
            <a:endParaRPr lang="zh-CN" altLang="en-US" sz="2000" dirty="0">
              <a:latin typeface="microduino" panose="00000500000000000000" pitchFamily="50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669018" y="650953"/>
            <a:ext cx="10927221" cy="5284788"/>
            <a:chOff x="669018" y="650953"/>
            <a:chExt cx="10927221" cy="5284788"/>
          </a:xfrm>
          <a:solidFill>
            <a:srgbClr val="DBDBDB"/>
          </a:solidFill>
        </p:grpSpPr>
        <p:grpSp>
          <p:nvGrpSpPr>
            <p:cNvPr id="245" name="组合 244"/>
            <p:cNvGrpSpPr/>
            <p:nvPr userDrawn="1"/>
          </p:nvGrpSpPr>
          <p:grpSpPr>
            <a:xfrm>
              <a:off x="3626531" y="650953"/>
              <a:ext cx="339725" cy="473075"/>
              <a:chOff x="3626531" y="650953"/>
              <a:chExt cx="339725" cy="473075"/>
            </a:xfrm>
            <a:grpFill/>
          </p:grpSpPr>
          <p:sp>
            <p:nvSpPr>
              <p:cNvPr id="131" name="Freeform 10"/>
              <p:cNvSpPr/>
              <p:nvPr/>
            </p:nvSpPr>
            <p:spPr bwMode="auto">
              <a:xfrm>
                <a:off x="3691618" y="650953"/>
                <a:ext cx="203200" cy="473075"/>
              </a:xfrm>
              <a:custGeom>
                <a:avLst/>
                <a:gdLst>
                  <a:gd name="T0" fmla="*/ 14 w 32"/>
                  <a:gd name="T1" fmla="*/ 0 h 74"/>
                  <a:gd name="T2" fmla="*/ 11 w 32"/>
                  <a:gd name="T3" fmla="*/ 3 h 74"/>
                  <a:gd name="T4" fmla="*/ 11 w 32"/>
                  <a:gd name="T5" fmla="*/ 21 h 74"/>
                  <a:gd name="T6" fmla="*/ 0 w 32"/>
                  <a:gd name="T7" fmla="*/ 21 h 74"/>
                  <a:gd name="T8" fmla="*/ 0 w 32"/>
                  <a:gd name="T9" fmla="*/ 28 h 74"/>
                  <a:gd name="T10" fmla="*/ 4 w 32"/>
                  <a:gd name="T11" fmla="*/ 31 h 74"/>
                  <a:gd name="T12" fmla="*/ 11 w 32"/>
                  <a:gd name="T13" fmla="*/ 31 h 74"/>
                  <a:gd name="T14" fmla="*/ 11 w 32"/>
                  <a:gd name="T15" fmla="*/ 42 h 74"/>
                  <a:gd name="T16" fmla="*/ 4 w 32"/>
                  <a:gd name="T17" fmla="*/ 42 h 74"/>
                  <a:gd name="T18" fmla="*/ 0 w 32"/>
                  <a:gd name="T19" fmla="*/ 45 h 74"/>
                  <a:gd name="T20" fmla="*/ 0 w 32"/>
                  <a:gd name="T21" fmla="*/ 53 h 74"/>
                  <a:gd name="T22" fmla="*/ 11 w 32"/>
                  <a:gd name="T23" fmla="*/ 53 h 74"/>
                  <a:gd name="T24" fmla="*/ 11 w 32"/>
                  <a:gd name="T25" fmla="*/ 70 h 74"/>
                  <a:gd name="T26" fmla="*/ 14 w 32"/>
                  <a:gd name="T27" fmla="*/ 74 h 74"/>
                  <a:gd name="T28" fmla="*/ 18 w 32"/>
                  <a:gd name="T29" fmla="*/ 74 h 74"/>
                  <a:gd name="T30" fmla="*/ 21 w 32"/>
                  <a:gd name="T31" fmla="*/ 70 h 74"/>
                  <a:gd name="T32" fmla="*/ 21 w 32"/>
                  <a:gd name="T33" fmla="*/ 63 h 74"/>
                  <a:gd name="T34" fmla="*/ 28 w 32"/>
                  <a:gd name="T35" fmla="*/ 63 h 74"/>
                  <a:gd name="T36" fmla="*/ 32 w 32"/>
                  <a:gd name="T37" fmla="*/ 60 h 74"/>
                  <a:gd name="T38" fmla="*/ 32 w 32"/>
                  <a:gd name="T39" fmla="*/ 53 h 74"/>
                  <a:gd name="T40" fmla="*/ 21 w 32"/>
                  <a:gd name="T41" fmla="*/ 53 h 74"/>
                  <a:gd name="T42" fmla="*/ 21 w 32"/>
                  <a:gd name="T43" fmla="*/ 42 h 74"/>
                  <a:gd name="T44" fmla="*/ 32 w 32"/>
                  <a:gd name="T45" fmla="*/ 42 h 74"/>
                  <a:gd name="T46" fmla="*/ 32 w 32"/>
                  <a:gd name="T47" fmla="*/ 31 h 74"/>
                  <a:gd name="T48" fmla="*/ 21 w 32"/>
                  <a:gd name="T49" fmla="*/ 31 h 74"/>
                  <a:gd name="T50" fmla="*/ 21 w 32"/>
                  <a:gd name="T51" fmla="*/ 21 h 74"/>
                  <a:gd name="T52" fmla="*/ 32 w 32"/>
                  <a:gd name="T53" fmla="*/ 21 h 74"/>
                  <a:gd name="T54" fmla="*/ 32 w 32"/>
                  <a:gd name="T55" fmla="*/ 14 h 74"/>
                  <a:gd name="T56" fmla="*/ 28 w 32"/>
                  <a:gd name="T57" fmla="*/ 10 h 74"/>
                  <a:gd name="T58" fmla="*/ 21 w 32"/>
                  <a:gd name="T59" fmla="*/ 10 h 74"/>
                  <a:gd name="T60" fmla="*/ 21 w 32"/>
                  <a:gd name="T61" fmla="*/ 3 h 74"/>
                  <a:gd name="T62" fmla="*/ 18 w 32"/>
                  <a:gd name="T63" fmla="*/ 0 h 74"/>
                  <a:gd name="T64" fmla="*/ 14 w 32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74">
                    <a:moveTo>
                      <a:pt x="14" y="0"/>
                    </a:moveTo>
                    <a:cubicBezTo>
                      <a:pt x="12" y="0"/>
                      <a:pt x="11" y="1"/>
                      <a:pt x="11" y="3"/>
                    </a:cubicBezTo>
                    <a:cubicBezTo>
                      <a:pt x="11" y="9"/>
                      <a:pt x="11" y="15"/>
                      <a:pt x="11" y="21"/>
                    </a:cubicBezTo>
                    <a:cubicBezTo>
                      <a:pt x="7" y="21"/>
                      <a:pt x="4" y="21"/>
                      <a:pt x="0" y="21"/>
                    </a:cubicBezTo>
                    <a:cubicBezTo>
                      <a:pt x="0" y="23"/>
                      <a:pt x="0" y="25"/>
                      <a:pt x="0" y="28"/>
                    </a:cubicBezTo>
                    <a:cubicBezTo>
                      <a:pt x="0" y="30"/>
                      <a:pt x="1" y="31"/>
                      <a:pt x="4" y="31"/>
                    </a:cubicBezTo>
                    <a:cubicBezTo>
                      <a:pt x="6" y="31"/>
                      <a:pt x="8" y="31"/>
                      <a:pt x="11" y="31"/>
                    </a:cubicBezTo>
                    <a:cubicBezTo>
                      <a:pt x="11" y="35"/>
                      <a:pt x="11" y="38"/>
                      <a:pt x="11" y="42"/>
                    </a:cubicBezTo>
                    <a:cubicBezTo>
                      <a:pt x="8" y="42"/>
                      <a:pt x="6" y="42"/>
                      <a:pt x="4" y="42"/>
                    </a:cubicBezTo>
                    <a:cubicBezTo>
                      <a:pt x="1" y="42"/>
                      <a:pt x="0" y="43"/>
                      <a:pt x="0" y="45"/>
                    </a:cubicBezTo>
                    <a:cubicBezTo>
                      <a:pt x="0" y="48"/>
                      <a:pt x="0" y="50"/>
                      <a:pt x="0" y="53"/>
                    </a:cubicBezTo>
                    <a:cubicBezTo>
                      <a:pt x="4" y="53"/>
                      <a:pt x="7" y="53"/>
                      <a:pt x="11" y="53"/>
                    </a:cubicBezTo>
                    <a:cubicBezTo>
                      <a:pt x="11" y="58"/>
                      <a:pt x="11" y="64"/>
                      <a:pt x="11" y="70"/>
                    </a:cubicBezTo>
                    <a:cubicBezTo>
                      <a:pt x="11" y="73"/>
                      <a:pt x="12" y="74"/>
                      <a:pt x="14" y="74"/>
                    </a:cubicBezTo>
                    <a:cubicBezTo>
                      <a:pt x="15" y="74"/>
                      <a:pt x="17" y="74"/>
                      <a:pt x="18" y="74"/>
                    </a:cubicBezTo>
                    <a:cubicBezTo>
                      <a:pt x="20" y="74"/>
                      <a:pt x="21" y="73"/>
                      <a:pt x="21" y="70"/>
                    </a:cubicBezTo>
                    <a:cubicBezTo>
                      <a:pt x="21" y="68"/>
                      <a:pt x="21" y="66"/>
                      <a:pt x="21" y="63"/>
                    </a:cubicBezTo>
                    <a:cubicBezTo>
                      <a:pt x="24" y="63"/>
                      <a:pt x="26" y="63"/>
                      <a:pt x="28" y="63"/>
                    </a:cubicBezTo>
                    <a:cubicBezTo>
                      <a:pt x="31" y="63"/>
                      <a:pt x="32" y="62"/>
                      <a:pt x="32" y="60"/>
                    </a:cubicBezTo>
                    <a:cubicBezTo>
                      <a:pt x="32" y="57"/>
                      <a:pt x="32" y="55"/>
                      <a:pt x="32" y="53"/>
                    </a:cubicBezTo>
                    <a:cubicBezTo>
                      <a:pt x="28" y="53"/>
                      <a:pt x="25" y="53"/>
                      <a:pt x="21" y="53"/>
                    </a:cubicBezTo>
                    <a:cubicBezTo>
                      <a:pt x="21" y="49"/>
                      <a:pt x="21" y="45"/>
                      <a:pt x="21" y="42"/>
                    </a:cubicBezTo>
                    <a:cubicBezTo>
                      <a:pt x="25" y="42"/>
                      <a:pt x="28" y="42"/>
                      <a:pt x="32" y="42"/>
                    </a:cubicBezTo>
                    <a:cubicBezTo>
                      <a:pt x="32" y="38"/>
                      <a:pt x="32" y="35"/>
                      <a:pt x="32" y="31"/>
                    </a:cubicBezTo>
                    <a:cubicBezTo>
                      <a:pt x="28" y="31"/>
                      <a:pt x="25" y="31"/>
                      <a:pt x="21" y="31"/>
                    </a:cubicBezTo>
                    <a:cubicBezTo>
                      <a:pt x="21" y="28"/>
                      <a:pt x="21" y="24"/>
                      <a:pt x="21" y="21"/>
                    </a:cubicBezTo>
                    <a:cubicBezTo>
                      <a:pt x="25" y="21"/>
                      <a:pt x="28" y="21"/>
                      <a:pt x="32" y="21"/>
                    </a:cubicBezTo>
                    <a:cubicBezTo>
                      <a:pt x="32" y="18"/>
                      <a:pt x="32" y="16"/>
                      <a:pt x="32" y="14"/>
                    </a:cubicBezTo>
                    <a:cubicBezTo>
                      <a:pt x="32" y="11"/>
                      <a:pt x="31" y="10"/>
                      <a:pt x="28" y="10"/>
                    </a:cubicBezTo>
                    <a:cubicBezTo>
                      <a:pt x="26" y="10"/>
                      <a:pt x="24" y="10"/>
                      <a:pt x="21" y="10"/>
                    </a:cubicBezTo>
                    <a:cubicBezTo>
                      <a:pt x="21" y="8"/>
                      <a:pt x="21" y="5"/>
                      <a:pt x="21" y="3"/>
                    </a:cubicBezTo>
                    <a:cubicBezTo>
                      <a:pt x="21" y="1"/>
                      <a:pt x="20" y="0"/>
                      <a:pt x="18" y="0"/>
                    </a:cubicBezTo>
                    <a:cubicBezTo>
                      <a:pt x="17" y="0"/>
                      <a:pt x="15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1"/>
              <p:cNvSpPr/>
              <p:nvPr/>
            </p:nvSpPr>
            <p:spPr bwMode="auto">
              <a:xfrm>
                <a:off x="3894818" y="785891"/>
                <a:ext cx="71438" cy="63500"/>
              </a:xfrm>
              <a:custGeom>
                <a:avLst/>
                <a:gdLst>
                  <a:gd name="T0" fmla="*/ 11 w 11"/>
                  <a:gd name="T1" fmla="*/ 3 h 10"/>
                  <a:gd name="T2" fmla="*/ 7 w 11"/>
                  <a:gd name="T3" fmla="*/ 0 h 10"/>
                  <a:gd name="T4" fmla="*/ 0 w 11"/>
                  <a:gd name="T5" fmla="*/ 0 h 10"/>
                  <a:gd name="T6" fmla="*/ 0 w 11"/>
                  <a:gd name="T7" fmla="*/ 10 h 10"/>
                  <a:gd name="T8" fmla="*/ 7 w 11"/>
                  <a:gd name="T9" fmla="*/ 10 h 10"/>
                  <a:gd name="T10" fmla="*/ 11 w 11"/>
                  <a:gd name="T11" fmla="*/ 7 h 10"/>
                  <a:gd name="T12" fmla="*/ 11 w 11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0"/>
                    </a:cubicBezTo>
                    <a:cubicBezTo>
                      <a:pt x="2" y="10"/>
                      <a:pt x="5" y="10"/>
                      <a:pt x="7" y="10"/>
                    </a:cubicBezTo>
                    <a:cubicBezTo>
                      <a:pt x="9" y="10"/>
                      <a:pt x="11" y="9"/>
                      <a:pt x="11" y="7"/>
                    </a:cubicBezTo>
                    <a:cubicBezTo>
                      <a:pt x="11" y="6"/>
                      <a:pt x="11" y="4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2"/>
              <p:cNvSpPr/>
              <p:nvPr/>
            </p:nvSpPr>
            <p:spPr bwMode="auto">
              <a:xfrm>
                <a:off x="3894818" y="919241"/>
                <a:ext cx="71438" cy="69850"/>
              </a:xfrm>
              <a:custGeom>
                <a:avLst/>
                <a:gdLst>
                  <a:gd name="T0" fmla="*/ 11 w 11"/>
                  <a:gd name="T1" fmla="*/ 3 h 11"/>
                  <a:gd name="T2" fmla="*/ 7 w 11"/>
                  <a:gd name="T3" fmla="*/ 0 h 11"/>
                  <a:gd name="T4" fmla="*/ 0 w 11"/>
                  <a:gd name="T5" fmla="*/ 0 h 11"/>
                  <a:gd name="T6" fmla="*/ 0 w 11"/>
                  <a:gd name="T7" fmla="*/ 11 h 11"/>
                  <a:gd name="T8" fmla="*/ 7 w 11"/>
                  <a:gd name="T9" fmla="*/ 11 h 11"/>
                  <a:gd name="T10" fmla="*/ 11 w 11"/>
                  <a:gd name="T11" fmla="*/ 7 h 11"/>
                  <a:gd name="T12" fmla="*/ 11 w 11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9" y="11"/>
                      <a:pt x="11" y="10"/>
                      <a:pt x="11" y="7"/>
                    </a:cubicBezTo>
                    <a:cubicBezTo>
                      <a:pt x="11" y="6"/>
                      <a:pt x="11" y="5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3"/>
              <p:cNvSpPr/>
              <p:nvPr/>
            </p:nvSpPr>
            <p:spPr bwMode="auto">
              <a:xfrm>
                <a:off x="3626531" y="989091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7 w 10"/>
                  <a:gd name="T3" fmla="*/ 10 h 10"/>
                  <a:gd name="T4" fmla="*/ 3 w 10"/>
                  <a:gd name="T5" fmla="*/ 10 h 10"/>
                  <a:gd name="T6" fmla="*/ 0 w 10"/>
                  <a:gd name="T7" fmla="*/ 7 h 10"/>
                  <a:gd name="T8" fmla="*/ 0 w 10"/>
                  <a:gd name="T9" fmla="*/ 3 h 10"/>
                  <a:gd name="T10" fmla="*/ 3 w 10"/>
                  <a:gd name="T11" fmla="*/ 0 h 10"/>
                  <a:gd name="T12" fmla="*/ 10 w 10"/>
                  <a:gd name="T13" fmla="*/ 0 h 10"/>
                  <a:gd name="T14" fmla="*/ 10 w 10"/>
                  <a:gd name="T1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7" y="10"/>
                    </a:cubicBezTo>
                    <a:cubicBezTo>
                      <a:pt x="5" y="10"/>
                      <a:pt x="4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4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4"/>
              <p:cNvSpPr/>
              <p:nvPr/>
            </p:nvSpPr>
            <p:spPr bwMode="auto">
              <a:xfrm>
                <a:off x="3626531" y="714453"/>
                <a:ext cx="65088" cy="71438"/>
              </a:xfrm>
              <a:custGeom>
                <a:avLst/>
                <a:gdLst>
                  <a:gd name="T0" fmla="*/ 3 w 10"/>
                  <a:gd name="T1" fmla="*/ 11 h 11"/>
                  <a:gd name="T2" fmla="*/ 0 w 10"/>
                  <a:gd name="T3" fmla="*/ 7 h 11"/>
                  <a:gd name="T4" fmla="*/ 0 w 10"/>
                  <a:gd name="T5" fmla="*/ 4 h 11"/>
                  <a:gd name="T6" fmla="*/ 3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11 h 11"/>
                  <a:gd name="T14" fmla="*/ 3 w 10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1">
                    <a:moveTo>
                      <a:pt x="3" y="11"/>
                    </a:move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46" name="组合 245"/>
            <p:cNvGrpSpPr/>
            <p:nvPr userDrawn="1"/>
          </p:nvGrpSpPr>
          <p:grpSpPr>
            <a:xfrm>
              <a:off x="5007656" y="650953"/>
              <a:ext cx="619125" cy="479426"/>
              <a:chOff x="5007656" y="650953"/>
              <a:chExt cx="619125" cy="479426"/>
            </a:xfrm>
            <a:grpFill/>
          </p:grpSpPr>
          <p:sp>
            <p:nvSpPr>
              <p:cNvPr id="136" name="Freeform 15"/>
              <p:cNvSpPr/>
              <p:nvPr/>
            </p:nvSpPr>
            <p:spPr bwMode="auto">
              <a:xfrm>
                <a:off x="5352143" y="1058941"/>
                <a:ext cx="133350" cy="71438"/>
              </a:xfrm>
              <a:custGeom>
                <a:avLst/>
                <a:gdLst>
                  <a:gd name="T0" fmla="*/ 21 w 21"/>
                  <a:gd name="T1" fmla="*/ 0 h 11"/>
                  <a:gd name="T2" fmla="*/ 21 w 21"/>
                  <a:gd name="T3" fmla="*/ 8 h 11"/>
                  <a:gd name="T4" fmla="*/ 18 w 21"/>
                  <a:gd name="T5" fmla="*/ 11 h 11"/>
                  <a:gd name="T6" fmla="*/ 3 w 21"/>
                  <a:gd name="T7" fmla="*/ 11 h 11"/>
                  <a:gd name="T8" fmla="*/ 0 w 21"/>
                  <a:gd name="T9" fmla="*/ 8 h 11"/>
                  <a:gd name="T10" fmla="*/ 0 w 21"/>
                  <a:gd name="T11" fmla="*/ 0 h 11"/>
                  <a:gd name="T12" fmla="*/ 21 w 2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1">
                    <a:moveTo>
                      <a:pt x="21" y="0"/>
                    </a:moveTo>
                    <a:cubicBezTo>
                      <a:pt x="21" y="3"/>
                      <a:pt x="21" y="5"/>
                      <a:pt x="21" y="8"/>
                    </a:cubicBezTo>
                    <a:cubicBezTo>
                      <a:pt x="21" y="10"/>
                      <a:pt x="20" y="11"/>
                      <a:pt x="18" y="11"/>
                    </a:cubicBezTo>
                    <a:cubicBezTo>
                      <a:pt x="13" y="11"/>
                      <a:pt x="8" y="11"/>
                      <a:pt x="3" y="11"/>
                    </a:cubicBezTo>
                    <a:cubicBezTo>
                      <a:pt x="1" y="11"/>
                      <a:pt x="0" y="10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ubicBezTo>
                      <a:pt x="7" y="0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6"/>
              <p:cNvSpPr/>
              <p:nvPr/>
            </p:nvSpPr>
            <p:spPr bwMode="auto">
              <a:xfrm>
                <a:off x="5141006" y="650953"/>
                <a:ext cx="141288" cy="63500"/>
              </a:xfrm>
              <a:custGeom>
                <a:avLst/>
                <a:gdLst>
                  <a:gd name="T0" fmla="*/ 0 w 22"/>
                  <a:gd name="T1" fmla="*/ 10 h 10"/>
                  <a:gd name="T2" fmla="*/ 0 w 22"/>
                  <a:gd name="T3" fmla="*/ 3 h 10"/>
                  <a:gd name="T4" fmla="*/ 4 w 22"/>
                  <a:gd name="T5" fmla="*/ 0 h 10"/>
                  <a:gd name="T6" fmla="*/ 18 w 22"/>
                  <a:gd name="T7" fmla="*/ 0 h 10"/>
                  <a:gd name="T8" fmla="*/ 22 w 22"/>
                  <a:gd name="T9" fmla="*/ 3 h 10"/>
                  <a:gd name="T10" fmla="*/ 22 w 22"/>
                  <a:gd name="T11" fmla="*/ 10 h 10"/>
                  <a:gd name="T12" fmla="*/ 0 w 22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0">
                    <a:moveTo>
                      <a:pt x="0" y="10"/>
                    </a:move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9" y="0"/>
                      <a:pt x="14" y="0"/>
                      <a:pt x="18" y="0"/>
                    </a:cubicBezTo>
                    <a:cubicBezTo>
                      <a:pt x="20" y="0"/>
                      <a:pt x="22" y="1"/>
                      <a:pt x="22" y="3"/>
                    </a:cubicBezTo>
                    <a:cubicBezTo>
                      <a:pt x="22" y="6"/>
                      <a:pt x="22" y="8"/>
                      <a:pt x="22" y="10"/>
                    </a:cubicBezTo>
                    <a:cubicBezTo>
                      <a:pt x="15" y="10"/>
                      <a:pt x="8" y="10"/>
                      <a:pt x="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7"/>
              <p:cNvSpPr/>
              <p:nvPr/>
            </p:nvSpPr>
            <p:spPr bwMode="auto">
              <a:xfrm>
                <a:off x="5007656" y="714453"/>
                <a:ext cx="133350" cy="415925"/>
              </a:xfrm>
              <a:custGeom>
                <a:avLst/>
                <a:gdLst>
                  <a:gd name="T0" fmla="*/ 0 w 21"/>
                  <a:gd name="T1" fmla="*/ 47 h 65"/>
                  <a:gd name="T2" fmla="*/ 0 w 21"/>
                  <a:gd name="T3" fmla="*/ 51 h 65"/>
                  <a:gd name="T4" fmla="*/ 4 w 21"/>
                  <a:gd name="T5" fmla="*/ 54 h 65"/>
                  <a:gd name="T6" fmla="*/ 11 w 21"/>
                  <a:gd name="T7" fmla="*/ 54 h 65"/>
                  <a:gd name="T8" fmla="*/ 11 w 21"/>
                  <a:gd name="T9" fmla="*/ 62 h 65"/>
                  <a:gd name="T10" fmla="*/ 14 w 21"/>
                  <a:gd name="T11" fmla="*/ 65 h 65"/>
                  <a:gd name="T12" fmla="*/ 18 w 21"/>
                  <a:gd name="T13" fmla="*/ 65 h 65"/>
                  <a:gd name="T14" fmla="*/ 21 w 21"/>
                  <a:gd name="T15" fmla="*/ 62 h 65"/>
                  <a:gd name="T16" fmla="*/ 21 w 21"/>
                  <a:gd name="T17" fmla="*/ 0 h 65"/>
                  <a:gd name="T18" fmla="*/ 14 w 21"/>
                  <a:gd name="T19" fmla="*/ 0 h 65"/>
                  <a:gd name="T20" fmla="*/ 11 w 21"/>
                  <a:gd name="T21" fmla="*/ 4 h 65"/>
                  <a:gd name="T22" fmla="*/ 11 w 21"/>
                  <a:gd name="T23" fmla="*/ 44 h 65"/>
                  <a:gd name="T24" fmla="*/ 4 w 21"/>
                  <a:gd name="T25" fmla="*/ 44 h 65"/>
                  <a:gd name="T26" fmla="*/ 0 w 21"/>
                  <a:gd name="T27" fmla="*/ 4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65">
                    <a:moveTo>
                      <a:pt x="0" y="47"/>
                    </a:moveTo>
                    <a:cubicBezTo>
                      <a:pt x="0" y="48"/>
                      <a:pt x="0" y="50"/>
                      <a:pt x="0" y="51"/>
                    </a:cubicBezTo>
                    <a:cubicBezTo>
                      <a:pt x="0" y="53"/>
                      <a:pt x="2" y="54"/>
                      <a:pt x="4" y="54"/>
                    </a:cubicBezTo>
                    <a:cubicBezTo>
                      <a:pt x="6" y="54"/>
                      <a:pt x="8" y="54"/>
                      <a:pt x="11" y="54"/>
                    </a:cubicBezTo>
                    <a:cubicBezTo>
                      <a:pt x="11" y="57"/>
                      <a:pt x="11" y="59"/>
                      <a:pt x="11" y="62"/>
                    </a:cubicBezTo>
                    <a:cubicBezTo>
                      <a:pt x="11" y="64"/>
                      <a:pt x="12" y="65"/>
                      <a:pt x="14" y="65"/>
                    </a:cubicBezTo>
                    <a:cubicBezTo>
                      <a:pt x="16" y="65"/>
                      <a:pt x="17" y="65"/>
                      <a:pt x="18" y="65"/>
                    </a:cubicBezTo>
                    <a:cubicBezTo>
                      <a:pt x="20" y="65"/>
                      <a:pt x="21" y="64"/>
                      <a:pt x="21" y="62"/>
                    </a:cubicBezTo>
                    <a:cubicBezTo>
                      <a:pt x="21" y="41"/>
                      <a:pt x="21" y="21"/>
                      <a:pt x="21" y="0"/>
                    </a:cubicBezTo>
                    <a:cubicBezTo>
                      <a:pt x="19" y="0"/>
                      <a:pt x="17" y="0"/>
                      <a:pt x="14" y="0"/>
                    </a:cubicBezTo>
                    <a:cubicBezTo>
                      <a:pt x="12" y="0"/>
                      <a:pt x="11" y="2"/>
                      <a:pt x="11" y="4"/>
                    </a:cubicBezTo>
                    <a:cubicBezTo>
                      <a:pt x="11" y="17"/>
                      <a:pt x="11" y="30"/>
                      <a:pt x="11" y="44"/>
                    </a:cubicBezTo>
                    <a:cubicBezTo>
                      <a:pt x="8" y="44"/>
                      <a:pt x="6" y="44"/>
                      <a:pt x="4" y="44"/>
                    </a:cubicBezTo>
                    <a:cubicBezTo>
                      <a:pt x="2" y="44"/>
                      <a:pt x="0" y="45"/>
                      <a:pt x="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8"/>
              <p:cNvSpPr/>
              <p:nvPr/>
            </p:nvSpPr>
            <p:spPr bwMode="auto">
              <a:xfrm>
                <a:off x="5485493" y="650953"/>
                <a:ext cx="141288" cy="407988"/>
              </a:xfrm>
              <a:custGeom>
                <a:avLst/>
                <a:gdLst>
                  <a:gd name="T0" fmla="*/ 18 w 22"/>
                  <a:gd name="T1" fmla="*/ 21 h 64"/>
                  <a:gd name="T2" fmla="*/ 22 w 22"/>
                  <a:gd name="T3" fmla="*/ 18 h 64"/>
                  <a:gd name="T4" fmla="*/ 22 w 22"/>
                  <a:gd name="T5" fmla="*/ 14 h 64"/>
                  <a:gd name="T6" fmla="*/ 18 w 22"/>
                  <a:gd name="T7" fmla="*/ 10 h 64"/>
                  <a:gd name="T8" fmla="*/ 11 w 22"/>
                  <a:gd name="T9" fmla="*/ 10 h 64"/>
                  <a:gd name="T10" fmla="*/ 11 w 22"/>
                  <a:gd name="T11" fmla="*/ 3 h 64"/>
                  <a:gd name="T12" fmla="*/ 8 w 22"/>
                  <a:gd name="T13" fmla="*/ 0 h 64"/>
                  <a:gd name="T14" fmla="*/ 4 w 22"/>
                  <a:gd name="T15" fmla="*/ 0 h 64"/>
                  <a:gd name="T16" fmla="*/ 0 w 22"/>
                  <a:gd name="T17" fmla="*/ 3 h 64"/>
                  <a:gd name="T18" fmla="*/ 0 w 22"/>
                  <a:gd name="T19" fmla="*/ 64 h 64"/>
                  <a:gd name="T20" fmla="*/ 8 w 22"/>
                  <a:gd name="T21" fmla="*/ 64 h 64"/>
                  <a:gd name="T22" fmla="*/ 11 w 22"/>
                  <a:gd name="T23" fmla="*/ 61 h 64"/>
                  <a:gd name="T24" fmla="*/ 11 w 22"/>
                  <a:gd name="T25" fmla="*/ 21 h 64"/>
                  <a:gd name="T26" fmla="*/ 18 w 22"/>
                  <a:gd name="T27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64">
                    <a:moveTo>
                      <a:pt x="18" y="21"/>
                    </a:moveTo>
                    <a:cubicBezTo>
                      <a:pt x="20" y="21"/>
                      <a:pt x="22" y="20"/>
                      <a:pt x="22" y="18"/>
                    </a:cubicBezTo>
                    <a:cubicBezTo>
                      <a:pt x="22" y="16"/>
                      <a:pt x="22" y="15"/>
                      <a:pt x="22" y="14"/>
                    </a:cubicBezTo>
                    <a:cubicBezTo>
                      <a:pt x="22" y="12"/>
                      <a:pt x="20" y="10"/>
                      <a:pt x="18" y="10"/>
                    </a:cubicBezTo>
                    <a:cubicBezTo>
                      <a:pt x="16" y="10"/>
                      <a:pt x="14" y="10"/>
                      <a:pt x="11" y="10"/>
                    </a:cubicBezTo>
                    <a:cubicBezTo>
                      <a:pt x="11" y="8"/>
                      <a:pt x="11" y="6"/>
                      <a:pt x="11" y="3"/>
                    </a:cubicBezTo>
                    <a:cubicBezTo>
                      <a:pt x="11" y="1"/>
                      <a:pt x="10" y="0"/>
                      <a:pt x="8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4"/>
                      <a:pt x="0" y="44"/>
                      <a:pt x="0" y="64"/>
                    </a:cubicBezTo>
                    <a:cubicBezTo>
                      <a:pt x="3" y="64"/>
                      <a:pt x="5" y="64"/>
                      <a:pt x="8" y="64"/>
                    </a:cubicBezTo>
                    <a:cubicBezTo>
                      <a:pt x="10" y="64"/>
                      <a:pt x="11" y="63"/>
                      <a:pt x="11" y="61"/>
                    </a:cubicBezTo>
                    <a:cubicBezTo>
                      <a:pt x="11" y="48"/>
                      <a:pt x="11" y="34"/>
                      <a:pt x="11" y="21"/>
                    </a:cubicBezTo>
                    <a:cubicBezTo>
                      <a:pt x="14" y="21"/>
                      <a:pt x="16" y="2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9"/>
              <p:cNvSpPr>
                <a:spLocks noEditPoints="1"/>
              </p:cNvSpPr>
              <p:nvPr/>
            </p:nvSpPr>
            <p:spPr bwMode="auto">
              <a:xfrm>
                <a:off x="5210856" y="714453"/>
                <a:ext cx="211138" cy="344488"/>
              </a:xfrm>
              <a:custGeom>
                <a:avLst/>
                <a:gdLst>
                  <a:gd name="T0" fmla="*/ 29 w 33"/>
                  <a:gd name="T1" fmla="*/ 11 h 54"/>
                  <a:gd name="T2" fmla="*/ 22 w 33"/>
                  <a:gd name="T3" fmla="*/ 11 h 54"/>
                  <a:gd name="T4" fmla="*/ 22 w 33"/>
                  <a:gd name="T5" fmla="*/ 4 h 54"/>
                  <a:gd name="T6" fmla="*/ 18 w 33"/>
                  <a:gd name="T7" fmla="*/ 0 h 54"/>
                  <a:gd name="T8" fmla="*/ 11 w 33"/>
                  <a:gd name="T9" fmla="*/ 0 h 54"/>
                  <a:gd name="T10" fmla="*/ 11 w 33"/>
                  <a:gd name="T11" fmla="*/ 11 h 54"/>
                  <a:gd name="T12" fmla="*/ 4 w 33"/>
                  <a:gd name="T13" fmla="*/ 11 h 54"/>
                  <a:gd name="T14" fmla="*/ 0 w 33"/>
                  <a:gd name="T15" fmla="*/ 15 h 54"/>
                  <a:gd name="T16" fmla="*/ 0 w 33"/>
                  <a:gd name="T17" fmla="*/ 40 h 54"/>
                  <a:gd name="T18" fmla="*/ 4 w 33"/>
                  <a:gd name="T19" fmla="*/ 44 h 54"/>
                  <a:gd name="T20" fmla="*/ 11 w 33"/>
                  <a:gd name="T21" fmla="*/ 44 h 54"/>
                  <a:gd name="T22" fmla="*/ 11 w 33"/>
                  <a:gd name="T23" fmla="*/ 51 h 54"/>
                  <a:gd name="T24" fmla="*/ 15 w 33"/>
                  <a:gd name="T25" fmla="*/ 54 h 54"/>
                  <a:gd name="T26" fmla="*/ 22 w 33"/>
                  <a:gd name="T27" fmla="*/ 54 h 54"/>
                  <a:gd name="T28" fmla="*/ 22 w 33"/>
                  <a:gd name="T29" fmla="*/ 44 h 54"/>
                  <a:gd name="T30" fmla="*/ 29 w 33"/>
                  <a:gd name="T31" fmla="*/ 44 h 54"/>
                  <a:gd name="T32" fmla="*/ 33 w 33"/>
                  <a:gd name="T33" fmla="*/ 40 h 54"/>
                  <a:gd name="T34" fmla="*/ 33 w 33"/>
                  <a:gd name="T35" fmla="*/ 15 h 54"/>
                  <a:gd name="T36" fmla="*/ 29 w 33"/>
                  <a:gd name="T37" fmla="*/ 11 h 54"/>
                  <a:gd name="T38" fmla="*/ 22 w 33"/>
                  <a:gd name="T39" fmla="*/ 33 h 54"/>
                  <a:gd name="T40" fmla="*/ 11 w 33"/>
                  <a:gd name="T41" fmla="*/ 33 h 54"/>
                  <a:gd name="T42" fmla="*/ 11 w 33"/>
                  <a:gd name="T43" fmla="*/ 22 h 54"/>
                  <a:gd name="T44" fmla="*/ 22 w 33"/>
                  <a:gd name="T45" fmla="*/ 22 h 54"/>
                  <a:gd name="T46" fmla="*/ 22 w 33"/>
                  <a:gd name="T4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" h="54">
                    <a:moveTo>
                      <a:pt x="29" y="11"/>
                    </a:moveTo>
                    <a:cubicBezTo>
                      <a:pt x="27" y="11"/>
                      <a:pt x="24" y="11"/>
                      <a:pt x="22" y="11"/>
                    </a:cubicBezTo>
                    <a:cubicBezTo>
                      <a:pt x="22" y="9"/>
                      <a:pt x="22" y="6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3" y="0"/>
                      <a:pt x="11" y="0"/>
                    </a:cubicBezTo>
                    <a:cubicBezTo>
                      <a:pt x="11" y="4"/>
                      <a:pt x="11" y="8"/>
                      <a:pt x="11" y="11"/>
                    </a:cubicBezTo>
                    <a:cubicBezTo>
                      <a:pt x="9" y="11"/>
                      <a:pt x="6" y="11"/>
                      <a:pt x="4" y="11"/>
                    </a:cubicBezTo>
                    <a:cubicBezTo>
                      <a:pt x="2" y="11"/>
                      <a:pt x="0" y="13"/>
                      <a:pt x="0" y="15"/>
                    </a:cubicBezTo>
                    <a:cubicBezTo>
                      <a:pt x="0" y="23"/>
                      <a:pt x="0" y="32"/>
                      <a:pt x="0" y="40"/>
                    </a:cubicBezTo>
                    <a:cubicBezTo>
                      <a:pt x="0" y="42"/>
                      <a:pt x="2" y="44"/>
                      <a:pt x="4" y="44"/>
                    </a:cubicBezTo>
                    <a:cubicBezTo>
                      <a:pt x="6" y="44"/>
                      <a:pt x="9" y="44"/>
                      <a:pt x="11" y="44"/>
                    </a:cubicBezTo>
                    <a:cubicBezTo>
                      <a:pt x="11" y="46"/>
                      <a:pt x="11" y="48"/>
                      <a:pt x="11" y="51"/>
                    </a:cubicBezTo>
                    <a:cubicBezTo>
                      <a:pt x="11" y="53"/>
                      <a:pt x="13" y="54"/>
                      <a:pt x="15" y="54"/>
                    </a:cubicBezTo>
                    <a:cubicBezTo>
                      <a:pt x="17" y="54"/>
                      <a:pt x="19" y="54"/>
                      <a:pt x="22" y="54"/>
                    </a:cubicBezTo>
                    <a:cubicBezTo>
                      <a:pt x="22" y="51"/>
                      <a:pt x="22" y="47"/>
                      <a:pt x="22" y="44"/>
                    </a:cubicBezTo>
                    <a:cubicBezTo>
                      <a:pt x="24" y="44"/>
                      <a:pt x="27" y="44"/>
                      <a:pt x="29" y="44"/>
                    </a:cubicBezTo>
                    <a:cubicBezTo>
                      <a:pt x="31" y="44"/>
                      <a:pt x="33" y="42"/>
                      <a:pt x="33" y="40"/>
                    </a:cubicBezTo>
                    <a:cubicBezTo>
                      <a:pt x="33" y="32"/>
                      <a:pt x="33" y="23"/>
                      <a:pt x="33" y="15"/>
                    </a:cubicBezTo>
                    <a:cubicBezTo>
                      <a:pt x="33" y="13"/>
                      <a:pt x="31" y="11"/>
                      <a:pt x="29" y="11"/>
                    </a:cubicBezTo>
                    <a:close/>
                    <a:moveTo>
                      <a:pt x="22" y="33"/>
                    </a:move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22" y="22"/>
                      <a:pt x="22" y="22"/>
                      <a:pt x="22" y="22"/>
                    </a:cubicBezTo>
                    <a:lnTo>
                      <a:pt x="22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44" name="Freeform 23"/>
            <p:cNvSpPr/>
            <p:nvPr/>
          </p:nvSpPr>
          <p:spPr bwMode="auto">
            <a:xfrm>
              <a:off x="2477181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24"/>
            <p:cNvSpPr/>
            <p:nvPr/>
          </p:nvSpPr>
          <p:spPr bwMode="auto">
            <a:xfrm>
              <a:off x="2227943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25"/>
            <p:cNvSpPr/>
            <p:nvPr/>
          </p:nvSpPr>
          <p:spPr bwMode="auto">
            <a:xfrm>
              <a:off x="2291443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26"/>
            <p:cNvSpPr/>
            <p:nvPr/>
          </p:nvSpPr>
          <p:spPr bwMode="auto">
            <a:xfrm>
              <a:off x="2099356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2" name="组合 241"/>
            <p:cNvGrpSpPr/>
            <p:nvPr userDrawn="1"/>
          </p:nvGrpSpPr>
          <p:grpSpPr>
            <a:xfrm>
              <a:off x="745218" y="4264103"/>
              <a:ext cx="346075" cy="561975"/>
              <a:chOff x="745218" y="4264103"/>
              <a:chExt cx="346075" cy="561975"/>
            </a:xfrm>
            <a:grpFill/>
          </p:grpSpPr>
          <p:sp>
            <p:nvSpPr>
              <p:cNvPr id="148" name="Freeform 27"/>
              <p:cNvSpPr/>
              <p:nvPr/>
            </p:nvSpPr>
            <p:spPr bwMode="auto">
              <a:xfrm>
                <a:off x="745218" y="4333953"/>
                <a:ext cx="346075" cy="492125"/>
              </a:xfrm>
              <a:custGeom>
                <a:avLst/>
                <a:gdLst>
                  <a:gd name="T0" fmla="*/ 3 w 54"/>
                  <a:gd name="T1" fmla="*/ 55 h 77"/>
                  <a:gd name="T2" fmla="*/ 11 w 54"/>
                  <a:gd name="T3" fmla="*/ 55 h 77"/>
                  <a:gd name="T4" fmla="*/ 11 w 54"/>
                  <a:gd name="T5" fmla="*/ 62 h 77"/>
                  <a:gd name="T6" fmla="*/ 14 w 54"/>
                  <a:gd name="T7" fmla="*/ 66 h 77"/>
                  <a:gd name="T8" fmla="*/ 18 w 54"/>
                  <a:gd name="T9" fmla="*/ 66 h 77"/>
                  <a:gd name="T10" fmla="*/ 22 w 54"/>
                  <a:gd name="T11" fmla="*/ 62 h 77"/>
                  <a:gd name="T12" fmla="*/ 22 w 54"/>
                  <a:gd name="T13" fmla="*/ 55 h 77"/>
                  <a:gd name="T14" fmla="*/ 33 w 54"/>
                  <a:gd name="T15" fmla="*/ 55 h 77"/>
                  <a:gd name="T16" fmla="*/ 33 w 54"/>
                  <a:gd name="T17" fmla="*/ 73 h 77"/>
                  <a:gd name="T18" fmla="*/ 36 w 54"/>
                  <a:gd name="T19" fmla="*/ 77 h 77"/>
                  <a:gd name="T20" fmla="*/ 40 w 54"/>
                  <a:gd name="T21" fmla="*/ 77 h 77"/>
                  <a:gd name="T22" fmla="*/ 43 w 54"/>
                  <a:gd name="T23" fmla="*/ 73 h 77"/>
                  <a:gd name="T24" fmla="*/ 43 w 54"/>
                  <a:gd name="T25" fmla="*/ 55 h 77"/>
                  <a:gd name="T26" fmla="*/ 51 w 54"/>
                  <a:gd name="T27" fmla="*/ 55 h 77"/>
                  <a:gd name="T28" fmla="*/ 54 w 54"/>
                  <a:gd name="T29" fmla="*/ 51 h 77"/>
                  <a:gd name="T30" fmla="*/ 54 w 54"/>
                  <a:gd name="T31" fmla="*/ 4 h 77"/>
                  <a:gd name="T32" fmla="*/ 51 w 54"/>
                  <a:gd name="T33" fmla="*/ 0 h 77"/>
                  <a:gd name="T34" fmla="*/ 43 w 54"/>
                  <a:gd name="T35" fmla="*/ 0 h 77"/>
                  <a:gd name="T36" fmla="*/ 43 w 54"/>
                  <a:gd name="T37" fmla="*/ 11 h 77"/>
                  <a:gd name="T38" fmla="*/ 33 w 54"/>
                  <a:gd name="T39" fmla="*/ 11 h 77"/>
                  <a:gd name="T40" fmla="*/ 33 w 54"/>
                  <a:gd name="T41" fmla="*/ 22 h 77"/>
                  <a:gd name="T42" fmla="*/ 43 w 54"/>
                  <a:gd name="T43" fmla="*/ 22 h 77"/>
                  <a:gd name="T44" fmla="*/ 43 w 54"/>
                  <a:gd name="T45" fmla="*/ 33 h 77"/>
                  <a:gd name="T46" fmla="*/ 33 w 54"/>
                  <a:gd name="T47" fmla="*/ 33 h 77"/>
                  <a:gd name="T48" fmla="*/ 33 w 54"/>
                  <a:gd name="T49" fmla="*/ 22 h 77"/>
                  <a:gd name="T50" fmla="*/ 22 w 54"/>
                  <a:gd name="T51" fmla="*/ 22 h 77"/>
                  <a:gd name="T52" fmla="*/ 22 w 54"/>
                  <a:gd name="T53" fmla="*/ 33 h 77"/>
                  <a:gd name="T54" fmla="*/ 11 w 54"/>
                  <a:gd name="T55" fmla="*/ 33 h 77"/>
                  <a:gd name="T56" fmla="*/ 11 w 54"/>
                  <a:gd name="T57" fmla="*/ 22 h 77"/>
                  <a:gd name="T58" fmla="*/ 22 w 54"/>
                  <a:gd name="T59" fmla="*/ 22 h 77"/>
                  <a:gd name="T60" fmla="*/ 22 w 54"/>
                  <a:gd name="T61" fmla="*/ 11 h 77"/>
                  <a:gd name="T62" fmla="*/ 11 w 54"/>
                  <a:gd name="T63" fmla="*/ 11 h 77"/>
                  <a:gd name="T64" fmla="*/ 11 w 54"/>
                  <a:gd name="T65" fmla="*/ 0 h 77"/>
                  <a:gd name="T66" fmla="*/ 3 w 54"/>
                  <a:gd name="T67" fmla="*/ 0 h 77"/>
                  <a:gd name="T68" fmla="*/ 0 w 54"/>
                  <a:gd name="T69" fmla="*/ 4 h 77"/>
                  <a:gd name="T70" fmla="*/ 0 w 54"/>
                  <a:gd name="T71" fmla="*/ 51 h 77"/>
                  <a:gd name="T72" fmla="*/ 3 w 54"/>
                  <a:gd name="T73" fmla="*/ 5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3" y="55"/>
                    </a:moveTo>
                    <a:cubicBezTo>
                      <a:pt x="6" y="55"/>
                      <a:pt x="8" y="55"/>
                      <a:pt x="11" y="55"/>
                    </a:cubicBezTo>
                    <a:cubicBezTo>
                      <a:pt x="11" y="57"/>
                      <a:pt x="11" y="60"/>
                      <a:pt x="11" y="62"/>
                    </a:cubicBezTo>
                    <a:cubicBezTo>
                      <a:pt x="11" y="65"/>
                      <a:pt x="12" y="66"/>
                      <a:pt x="14" y="66"/>
                    </a:cubicBezTo>
                    <a:cubicBezTo>
                      <a:pt x="16" y="66"/>
                      <a:pt x="17" y="66"/>
                      <a:pt x="18" y="66"/>
                    </a:cubicBezTo>
                    <a:cubicBezTo>
                      <a:pt x="21" y="66"/>
                      <a:pt x="22" y="65"/>
                      <a:pt x="22" y="62"/>
                    </a:cubicBezTo>
                    <a:cubicBezTo>
                      <a:pt x="22" y="60"/>
                      <a:pt x="22" y="57"/>
                      <a:pt x="22" y="55"/>
                    </a:cubicBezTo>
                    <a:cubicBezTo>
                      <a:pt x="25" y="55"/>
                      <a:pt x="29" y="55"/>
                      <a:pt x="33" y="55"/>
                    </a:cubicBezTo>
                    <a:cubicBezTo>
                      <a:pt x="33" y="61"/>
                      <a:pt x="33" y="67"/>
                      <a:pt x="33" y="73"/>
                    </a:cubicBezTo>
                    <a:cubicBezTo>
                      <a:pt x="33" y="76"/>
                      <a:pt x="34" y="77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2" y="77"/>
                      <a:pt x="43" y="76"/>
                      <a:pt x="43" y="73"/>
                    </a:cubicBezTo>
                    <a:cubicBezTo>
                      <a:pt x="43" y="67"/>
                      <a:pt x="43" y="61"/>
                      <a:pt x="43" y="55"/>
                    </a:cubicBezTo>
                    <a:cubicBezTo>
                      <a:pt x="46" y="55"/>
                      <a:pt x="48" y="55"/>
                      <a:pt x="51" y="55"/>
                    </a:cubicBezTo>
                    <a:cubicBezTo>
                      <a:pt x="53" y="55"/>
                      <a:pt x="54" y="54"/>
                      <a:pt x="54" y="51"/>
                    </a:cubicBezTo>
                    <a:cubicBezTo>
                      <a:pt x="54" y="35"/>
                      <a:pt x="54" y="20"/>
                      <a:pt x="54" y="4"/>
                    </a:cubicBezTo>
                    <a:cubicBezTo>
                      <a:pt x="54" y="1"/>
                      <a:pt x="53" y="0"/>
                      <a:pt x="51" y="0"/>
                    </a:cubicBezTo>
                    <a:cubicBezTo>
                      <a:pt x="48" y="0"/>
                      <a:pt x="46" y="0"/>
                      <a:pt x="43" y="0"/>
                    </a:cubicBezTo>
                    <a:cubicBezTo>
                      <a:pt x="43" y="4"/>
                      <a:pt x="43" y="8"/>
                      <a:pt x="43" y="11"/>
                    </a:cubicBezTo>
                    <a:cubicBezTo>
                      <a:pt x="40" y="11"/>
                      <a:pt x="36" y="11"/>
                      <a:pt x="33" y="11"/>
                    </a:cubicBezTo>
                    <a:cubicBezTo>
                      <a:pt x="33" y="15"/>
                      <a:pt x="33" y="19"/>
                      <a:pt x="33" y="22"/>
                    </a:cubicBezTo>
                    <a:cubicBezTo>
                      <a:pt x="36" y="22"/>
                      <a:pt x="40" y="22"/>
                      <a:pt x="43" y="22"/>
                    </a:cubicBezTo>
                    <a:cubicBezTo>
                      <a:pt x="43" y="26"/>
                      <a:pt x="43" y="29"/>
                      <a:pt x="43" y="33"/>
                    </a:cubicBezTo>
                    <a:cubicBezTo>
                      <a:pt x="40" y="33"/>
                      <a:pt x="36" y="33"/>
                      <a:pt x="33" y="33"/>
                    </a:cubicBezTo>
                    <a:cubicBezTo>
                      <a:pt x="33" y="29"/>
                      <a:pt x="33" y="26"/>
                      <a:pt x="33" y="22"/>
                    </a:cubicBezTo>
                    <a:cubicBezTo>
                      <a:pt x="29" y="22"/>
                      <a:pt x="25" y="22"/>
                      <a:pt x="22" y="22"/>
                    </a:cubicBezTo>
                    <a:cubicBezTo>
                      <a:pt x="22" y="26"/>
                      <a:pt x="22" y="29"/>
                      <a:pt x="22" y="33"/>
                    </a:cubicBezTo>
                    <a:cubicBezTo>
                      <a:pt x="18" y="33"/>
                      <a:pt x="14" y="33"/>
                      <a:pt x="11" y="33"/>
                    </a:cubicBezTo>
                    <a:cubicBezTo>
                      <a:pt x="11" y="29"/>
                      <a:pt x="11" y="26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18" y="11"/>
                      <a:pt x="14" y="11"/>
                      <a:pt x="11" y="11"/>
                    </a:cubicBezTo>
                    <a:cubicBezTo>
                      <a:pt x="11" y="8"/>
                      <a:pt x="11" y="4"/>
                      <a:pt x="11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1" y="0"/>
                      <a:pt x="0" y="1"/>
                      <a:pt x="0" y="4"/>
                    </a:cubicBezTo>
                    <a:cubicBezTo>
                      <a:pt x="0" y="20"/>
                      <a:pt x="0" y="35"/>
                      <a:pt x="0" y="51"/>
                    </a:cubicBezTo>
                    <a:cubicBezTo>
                      <a:pt x="0" y="54"/>
                      <a:pt x="1" y="55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28"/>
              <p:cNvSpPr/>
              <p:nvPr/>
            </p:nvSpPr>
            <p:spPr bwMode="auto">
              <a:xfrm>
                <a:off x="816656" y="4264103"/>
                <a:ext cx="203200" cy="139700"/>
              </a:xfrm>
              <a:custGeom>
                <a:avLst/>
                <a:gdLst>
                  <a:gd name="T0" fmla="*/ 0 w 32"/>
                  <a:gd name="T1" fmla="*/ 4 h 22"/>
                  <a:gd name="T2" fmla="*/ 0 w 32"/>
                  <a:gd name="T3" fmla="*/ 11 h 22"/>
                  <a:gd name="T4" fmla="*/ 11 w 32"/>
                  <a:gd name="T5" fmla="*/ 11 h 22"/>
                  <a:gd name="T6" fmla="*/ 11 w 32"/>
                  <a:gd name="T7" fmla="*/ 22 h 22"/>
                  <a:gd name="T8" fmla="*/ 22 w 32"/>
                  <a:gd name="T9" fmla="*/ 22 h 22"/>
                  <a:gd name="T10" fmla="*/ 22 w 32"/>
                  <a:gd name="T11" fmla="*/ 11 h 22"/>
                  <a:gd name="T12" fmla="*/ 32 w 32"/>
                  <a:gd name="T13" fmla="*/ 11 h 22"/>
                  <a:gd name="T14" fmla="*/ 32 w 32"/>
                  <a:gd name="T15" fmla="*/ 4 h 22"/>
                  <a:gd name="T16" fmla="*/ 29 w 32"/>
                  <a:gd name="T17" fmla="*/ 0 h 22"/>
                  <a:gd name="T18" fmla="*/ 3 w 32"/>
                  <a:gd name="T19" fmla="*/ 0 h 22"/>
                  <a:gd name="T20" fmla="*/ 0 w 32"/>
                  <a:gd name="T21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22">
                    <a:moveTo>
                      <a:pt x="0" y="4"/>
                    </a:moveTo>
                    <a:cubicBezTo>
                      <a:pt x="0" y="7"/>
                      <a:pt x="0" y="9"/>
                      <a:pt x="0" y="11"/>
                    </a:cubicBezTo>
                    <a:cubicBezTo>
                      <a:pt x="3" y="11"/>
                      <a:pt x="7" y="11"/>
                      <a:pt x="11" y="11"/>
                    </a:cubicBezTo>
                    <a:cubicBezTo>
                      <a:pt x="11" y="15"/>
                      <a:pt x="11" y="19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25" y="11"/>
                      <a:pt x="29" y="11"/>
                      <a:pt x="32" y="11"/>
                    </a:cubicBezTo>
                    <a:cubicBezTo>
                      <a:pt x="32" y="9"/>
                      <a:pt x="32" y="7"/>
                      <a:pt x="32" y="4"/>
                    </a:cubicBezTo>
                    <a:cubicBezTo>
                      <a:pt x="32" y="2"/>
                      <a:pt x="31" y="0"/>
                      <a:pt x="29" y="0"/>
                    </a:cubicBezTo>
                    <a:cubicBezTo>
                      <a:pt x="20" y="0"/>
                      <a:pt x="12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Line 29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Line 30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52" name="Freeform 31"/>
            <p:cNvSpPr/>
            <p:nvPr/>
          </p:nvSpPr>
          <p:spPr bwMode="auto">
            <a:xfrm>
              <a:off x="5090206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32"/>
            <p:cNvSpPr/>
            <p:nvPr/>
          </p:nvSpPr>
          <p:spPr bwMode="auto">
            <a:xfrm>
              <a:off x="5479143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33"/>
            <p:cNvSpPr/>
            <p:nvPr/>
          </p:nvSpPr>
          <p:spPr bwMode="auto">
            <a:xfrm>
              <a:off x="5160056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34"/>
            <p:cNvSpPr/>
            <p:nvPr/>
          </p:nvSpPr>
          <p:spPr bwMode="auto">
            <a:xfrm>
              <a:off x="5415643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35"/>
            <p:cNvSpPr/>
            <p:nvPr/>
          </p:nvSpPr>
          <p:spPr bwMode="auto">
            <a:xfrm>
              <a:off x="5223556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36"/>
            <p:cNvSpPr/>
            <p:nvPr/>
          </p:nvSpPr>
          <p:spPr bwMode="auto">
            <a:xfrm>
              <a:off x="5223556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37"/>
            <p:cNvSpPr/>
            <p:nvPr/>
          </p:nvSpPr>
          <p:spPr bwMode="auto">
            <a:xfrm>
              <a:off x="3697968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38"/>
            <p:cNvSpPr/>
            <p:nvPr/>
          </p:nvSpPr>
          <p:spPr bwMode="auto">
            <a:xfrm>
              <a:off x="3697968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39"/>
            <p:cNvSpPr/>
            <p:nvPr/>
          </p:nvSpPr>
          <p:spPr bwMode="auto">
            <a:xfrm>
              <a:off x="3632881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4" name="组合 243"/>
            <p:cNvGrpSpPr/>
            <p:nvPr userDrawn="1"/>
          </p:nvGrpSpPr>
          <p:grpSpPr>
            <a:xfrm>
              <a:off x="2086656" y="1838403"/>
              <a:ext cx="447675" cy="446088"/>
              <a:chOff x="2086656" y="1838403"/>
              <a:chExt cx="447675" cy="446088"/>
            </a:xfrm>
            <a:grpFill/>
          </p:grpSpPr>
          <p:sp>
            <p:nvSpPr>
              <p:cNvPr id="161" name="Freeform 40"/>
              <p:cNvSpPr/>
              <p:nvPr/>
            </p:nvSpPr>
            <p:spPr bwMode="auto">
              <a:xfrm>
                <a:off x="2151743" y="1838403"/>
                <a:ext cx="382588" cy="446088"/>
              </a:xfrm>
              <a:custGeom>
                <a:avLst/>
                <a:gdLst>
                  <a:gd name="T0" fmla="*/ 43 w 60"/>
                  <a:gd name="T1" fmla="*/ 40 h 70"/>
                  <a:gd name="T2" fmla="*/ 40 w 60"/>
                  <a:gd name="T3" fmla="*/ 44 h 70"/>
                  <a:gd name="T4" fmla="*/ 40 w 60"/>
                  <a:gd name="T5" fmla="*/ 50 h 70"/>
                  <a:gd name="T6" fmla="*/ 50 w 60"/>
                  <a:gd name="T7" fmla="*/ 50 h 70"/>
                  <a:gd name="T8" fmla="*/ 50 w 60"/>
                  <a:gd name="T9" fmla="*/ 60 h 70"/>
                  <a:gd name="T10" fmla="*/ 40 w 60"/>
                  <a:gd name="T11" fmla="*/ 60 h 70"/>
                  <a:gd name="T12" fmla="*/ 40 w 60"/>
                  <a:gd name="T13" fmla="*/ 66 h 70"/>
                  <a:gd name="T14" fmla="*/ 43 w 60"/>
                  <a:gd name="T15" fmla="*/ 70 h 70"/>
                  <a:gd name="T16" fmla="*/ 57 w 60"/>
                  <a:gd name="T17" fmla="*/ 70 h 70"/>
                  <a:gd name="T18" fmla="*/ 60 w 60"/>
                  <a:gd name="T19" fmla="*/ 66 h 70"/>
                  <a:gd name="T20" fmla="*/ 60 w 60"/>
                  <a:gd name="T21" fmla="*/ 3 h 70"/>
                  <a:gd name="T22" fmla="*/ 57 w 60"/>
                  <a:gd name="T23" fmla="*/ 0 h 70"/>
                  <a:gd name="T24" fmla="*/ 13 w 60"/>
                  <a:gd name="T25" fmla="*/ 0 h 70"/>
                  <a:gd name="T26" fmla="*/ 10 w 60"/>
                  <a:gd name="T27" fmla="*/ 3 h 70"/>
                  <a:gd name="T28" fmla="*/ 10 w 60"/>
                  <a:gd name="T29" fmla="*/ 40 h 70"/>
                  <a:gd name="T30" fmla="*/ 3 w 60"/>
                  <a:gd name="T31" fmla="*/ 40 h 70"/>
                  <a:gd name="T32" fmla="*/ 0 w 60"/>
                  <a:gd name="T33" fmla="*/ 44 h 70"/>
                  <a:gd name="T34" fmla="*/ 0 w 60"/>
                  <a:gd name="T35" fmla="*/ 50 h 70"/>
                  <a:gd name="T36" fmla="*/ 10 w 60"/>
                  <a:gd name="T37" fmla="*/ 50 h 70"/>
                  <a:gd name="T38" fmla="*/ 10 w 60"/>
                  <a:gd name="T39" fmla="*/ 60 h 70"/>
                  <a:gd name="T40" fmla="*/ 0 w 60"/>
                  <a:gd name="T41" fmla="*/ 60 h 70"/>
                  <a:gd name="T42" fmla="*/ 0 w 60"/>
                  <a:gd name="T43" fmla="*/ 66 h 70"/>
                  <a:gd name="T44" fmla="*/ 3 w 60"/>
                  <a:gd name="T45" fmla="*/ 70 h 70"/>
                  <a:gd name="T46" fmla="*/ 16 w 60"/>
                  <a:gd name="T47" fmla="*/ 70 h 70"/>
                  <a:gd name="T48" fmla="*/ 20 w 60"/>
                  <a:gd name="T49" fmla="*/ 66 h 70"/>
                  <a:gd name="T50" fmla="*/ 20 w 60"/>
                  <a:gd name="T51" fmla="*/ 10 h 70"/>
                  <a:gd name="T52" fmla="*/ 50 w 60"/>
                  <a:gd name="T53" fmla="*/ 10 h 70"/>
                  <a:gd name="T54" fmla="*/ 50 w 60"/>
                  <a:gd name="T55" fmla="*/ 40 h 70"/>
                  <a:gd name="T56" fmla="*/ 43 w 60"/>
                  <a:gd name="T57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70">
                    <a:moveTo>
                      <a:pt x="43" y="40"/>
                    </a:moveTo>
                    <a:cubicBezTo>
                      <a:pt x="41" y="40"/>
                      <a:pt x="40" y="41"/>
                      <a:pt x="40" y="44"/>
                    </a:cubicBezTo>
                    <a:cubicBezTo>
                      <a:pt x="40" y="46"/>
                      <a:pt x="40" y="48"/>
                      <a:pt x="40" y="50"/>
                    </a:cubicBezTo>
                    <a:cubicBezTo>
                      <a:pt x="43" y="50"/>
                      <a:pt x="47" y="50"/>
                      <a:pt x="50" y="50"/>
                    </a:cubicBezTo>
                    <a:cubicBezTo>
                      <a:pt x="50" y="53"/>
                      <a:pt x="50" y="57"/>
                      <a:pt x="50" y="60"/>
                    </a:cubicBezTo>
                    <a:cubicBezTo>
                      <a:pt x="47" y="60"/>
                      <a:pt x="43" y="60"/>
                      <a:pt x="40" y="60"/>
                    </a:cubicBezTo>
                    <a:cubicBezTo>
                      <a:pt x="40" y="62"/>
                      <a:pt x="40" y="64"/>
                      <a:pt x="40" y="66"/>
                    </a:cubicBezTo>
                    <a:cubicBezTo>
                      <a:pt x="40" y="69"/>
                      <a:pt x="41" y="70"/>
                      <a:pt x="43" y="70"/>
                    </a:cubicBezTo>
                    <a:cubicBezTo>
                      <a:pt x="48" y="70"/>
                      <a:pt x="52" y="70"/>
                      <a:pt x="57" y="70"/>
                    </a:cubicBezTo>
                    <a:cubicBezTo>
                      <a:pt x="59" y="70"/>
                      <a:pt x="60" y="69"/>
                      <a:pt x="60" y="66"/>
                    </a:cubicBezTo>
                    <a:cubicBezTo>
                      <a:pt x="60" y="45"/>
                      <a:pt x="60" y="24"/>
                      <a:pt x="60" y="3"/>
                    </a:cubicBezTo>
                    <a:cubicBezTo>
                      <a:pt x="60" y="1"/>
                      <a:pt x="59" y="0"/>
                      <a:pt x="57" y="0"/>
                    </a:cubicBezTo>
                    <a:cubicBezTo>
                      <a:pt x="42" y="0"/>
                      <a:pt x="28" y="0"/>
                      <a:pt x="13" y="0"/>
                    </a:cubicBezTo>
                    <a:cubicBezTo>
                      <a:pt x="11" y="0"/>
                      <a:pt x="10" y="1"/>
                      <a:pt x="10" y="3"/>
                    </a:cubicBezTo>
                    <a:cubicBezTo>
                      <a:pt x="10" y="15"/>
                      <a:pt x="10" y="28"/>
                      <a:pt x="10" y="40"/>
                    </a:cubicBezTo>
                    <a:cubicBezTo>
                      <a:pt x="7" y="40"/>
                      <a:pt x="5" y="40"/>
                      <a:pt x="3" y="40"/>
                    </a:cubicBezTo>
                    <a:cubicBezTo>
                      <a:pt x="1" y="40"/>
                      <a:pt x="0" y="41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3" y="50"/>
                      <a:pt x="6" y="50"/>
                      <a:pt x="10" y="50"/>
                    </a:cubicBezTo>
                    <a:cubicBezTo>
                      <a:pt x="10" y="53"/>
                      <a:pt x="10" y="57"/>
                      <a:pt x="10" y="60"/>
                    </a:cubicBezTo>
                    <a:cubicBezTo>
                      <a:pt x="6" y="60"/>
                      <a:pt x="3" y="60"/>
                      <a:pt x="0" y="60"/>
                    </a:cubicBezTo>
                    <a:cubicBezTo>
                      <a:pt x="0" y="62"/>
                      <a:pt x="0" y="64"/>
                      <a:pt x="0" y="66"/>
                    </a:cubicBezTo>
                    <a:cubicBezTo>
                      <a:pt x="0" y="69"/>
                      <a:pt x="1" y="70"/>
                      <a:pt x="3" y="70"/>
                    </a:cubicBezTo>
                    <a:cubicBezTo>
                      <a:pt x="7" y="70"/>
                      <a:pt x="12" y="70"/>
                      <a:pt x="16" y="70"/>
                    </a:cubicBezTo>
                    <a:cubicBezTo>
                      <a:pt x="19" y="70"/>
                      <a:pt x="20" y="69"/>
                      <a:pt x="20" y="66"/>
                    </a:cubicBezTo>
                    <a:cubicBezTo>
                      <a:pt x="20" y="47"/>
                      <a:pt x="20" y="29"/>
                      <a:pt x="20" y="10"/>
                    </a:cubicBezTo>
                    <a:cubicBezTo>
                      <a:pt x="30" y="10"/>
                      <a:pt x="40" y="10"/>
                      <a:pt x="50" y="10"/>
                    </a:cubicBezTo>
                    <a:cubicBezTo>
                      <a:pt x="50" y="20"/>
                      <a:pt x="50" y="30"/>
                      <a:pt x="50" y="40"/>
                    </a:cubicBezTo>
                    <a:cubicBezTo>
                      <a:pt x="48" y="40"/>
                      <a:pt x="46" y="40"/>
                      <a:pt x="4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41"/>
              <p:cNvSpPr/>
              <p:nvPr/>
            </p:nvSpPr>
            <p:spPr bwMode="auto">
              <a:xfrm>
                <a:off x="2342243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8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8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42"/>
              <p:cNvSpPr/>
              <p:nvPr/>
            </p:nvSpPr>
            <p:spPr bwMode="auto">
              <a:xfrm>
                <a:off x="2086656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7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7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40" name="组合 239"/>
            <p:cNvGrpSpPr/>
            <p:nvPr userDrawn="1"/>
          </p:nvGrpSpPr>
          <p:grpSpPr>
            <a:xfrm>
              <a:off x="707118" y="1832053"/>
              <a:ext cx="447675" cy="452438"/>
              <a:chOff x="707118" y="1832053"/>
              <a:chExt cx="447675" cy="452438"/>
            </a:xfrm>
            <a:grpFill/>
          </p:grpSpPr>
          <p:sp>
            <p:nvSpPr>
              <p:cNvPr id="164" name="Freeform 43"/>
              <p:cNvSpPr/>
              <p:nvPr/>
            </p:nvSpPr>
            <p:spPr bwMode="auto">
              <a:xfrm>
                <a:off x="1091293" y="1895553"/>
                <a:ext cx="63500" cy="325438"/>
              </a:xfrm>
              <a:custGeom>
                <a:avLst/>
                <a:gdLst>
                  <a:gd name="T0" fmla="*/ 10 w 10"/>
                  <a:gd name="T1" fmla="*/ 4 h 51"/>
                  <a:gd name="T2" fmla="*/ 7 w 10"/>
                  <a:gd name="T3" fmla="*/ 0 h 51"/>
                  <a:gd name="T4" fmla="*/ 0 w 10"/>
                  <a:gd name="T5" fmla="*/ 0 h 51"/>
                  <a:gd name="T6" fmla="*/ 0 w 10"/>
                  <a:gd name="T7" fmla="*/ 51 h 51"/>
                  <a:gd name="T8" fmla="*/ 7 w 10"/>
                  <a:gd name="T9" fmla="*/ 51 h 51"/>
                  <a:gd name="T10" fmla="*/ 10 w 10"/>
                  <a:gd name="T11" fmla="*/ 48 h 51"/>
                  <a:gd name="T12" fmla="*/ 10 w 10"/>
                  <a:gd name="T13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10" y="4"/>
                    </a:moveTo>
                    <a:cubicBezTo>
                      <a:pt x="10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7"/>
                      <a:pt x="0" y="34"/>
                      <a:pt x="0" y="51"/>
                    </a:cubicBezTo>
                    <a:cubicBezTo>
                      <a:pt x="2" y="51"/>
                      <a:pt x="5" y="51"/>
                      <a:pt x="7" y="51"/>
                    </a:cubicBezTo>
                    <a:cubicBezTo>
                      <a:pt x="9" y="51"/>
                      <a:pt x="10" y="50"/>
                      <a:pt x="10" y="48"/>
                    </a:cubicBezTo>
                    <a:cubicBezTo>
                      <a:pt x="10" y="33"/>
                      <a:pt x="10" y="18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44"/>
              <p:cNvSpPr/>
              <p:nvPr/>
            </p:nvSpPr>
            <p:spPr bwMode="auto">
              <a:xfrm>
                <a:off x="770618" y="1832053"/>
                <a:ext cx="320675" cy="63500"/>
              </a:xfrm>
              <a:custGeom>
                <a:avLst/>
                <a:gdLst>
                  <a:gd name="T0" fmla="*/ 47 w 50"/>
                  <a:gd name="T1" fmla="*/ 0 h 10"/>
                  <a:gd name="T2" fmla="*/ 50 w 50"/>
                  <a:gd name="T3" fmla="*/ 4 h 10"/>
                  <a:gd name="T4" fmla="*/ 50 w 50"/>
                  <a:gd name="T5" fmla="*/ 10 h 10"/>
                  <a:gd name="T6" fmla="*/ 0 w 50"/>
                  <a:gd name="T7" fmla="*/ 10 h 10"/>
                  <a:gd name="T8" fmla="*/ 0 w 50"/>
                  <a:gd name="T9" fmla="*/ 4 h 10"/>
                  <a:gd name="T10" fmla="*/ 3 w 50"/>
                  <a:gd name="T11" fmla="*/ 0 h 10"/>
                  <a:gd name="T12" fmla="*/ 47 w 5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47" y="0"/>
                    </a:moveTo>
                    <a:cubicBezTo>
                      <a:pt x="49" y="0"/>
                      <a:pt x="50" y="1"/>
                      <a:pt x="50" y="4"/>
                    </a:cubicBezTo>
                    <a:cubicBezTo>
                      <a:pt x="50" y="6"/>
                      <a:pt x="50" y="8"/>
                      <a:pt x="50" y="10"/>
                    </a:cubicBezTo>
                    <a:cubicBezTo>
                      <a:pt x="33" y="10"/>
                      <a:pt x="17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8" y="0"/>
                      <a:pt x="32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45"/>
              <p:cNvSpPr/>
              <p:nvPr/>
            </p:nvSpPr>
            <p:spPr bwMode="auto">
              <a:xfrm>
                <a:off x="770618" y="2220991"/>
                <a:ext cx="320675" cy="63500"/>
              </a:xfrm>
              <a:custGeom>
                <a:avLst/>
                <a:gdLst>
                  <a:gd name="T0" fmla="*/ 50 w 50"/>
                  <a:gd name="T1" fmla="*/ 7 h 10"/>
                  <a:gd name="T2" fmla="*/ 47 w 50"/>
                  <a:gd name="T3" fmla="*/ 10 h 10"/>
                  <a:gd name="T4" fmla="*/ 3 w 50"/>
                  <a:gd name="T5" fmla="*/ 10 h 10"/>
                  <a:gd name="T6" fmla="*/ 0 w 50"/>
                  <a:gd name="T7" fmla="*/ 7 h 10"/>
                  <a:gd name="T8" fmla="*/ 0 w 50"/>
                  <a:gd name="T9" fmla="*/ 0 h 10"/>
                  <a:gd name="T10" fmla="*/ 50 w 50"/>
                  <a:gd name="T11" fmla="*/ 0 h 10"/>
                  <a:gd name="T12" fmla="*/ 50 w 5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50" y="7"/>
                    </a:moveTo>
                    <a:cubicBezTo>
                      <a:pt x="50" y="9"/>
                      <a:pt x="49" y="10"/>
                      <a:pt x="47" y="10"/>
                    </a:cubicBezTo>
                    <a:cubicBezTo>
                      <a:pt x="32" y="10"/>
                      <a:pt x="18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7" y="0"/>
                      <a:pt x="33" y="0"/>
                      <a:pt x="50" y="0"/>
                    </a:cubicBezTo>
                    <a:cubicBezTo>
                      <a:pt x="50" y="2"/>
                      <a:pt x="50" y="4"/>
                      <a:pt x="5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46"/>
              <p:cNvSpPr/>
              <p:nvPr/>
            </p:nvSpPr>
            <p:spPr bwMode="auto">
              <a:xfrm>
                <a:off x="707118" y="1895553"/>
                <a:ext cx="63500" cy="325438"/>
              </a:xfrm>
              <a:custGeom>
                <a:avLst/>
                <a:gdLst>
                  <a:gd name="T0" fmla="*/ 3 w 10"/>
                  <a:gd name="T1" fmla="*/ 51 h 51"/>
                  <a:gd name="T2" fmla="*/ 0 w 10"/>
                  <a:gd name="T3" fmla="*/ 48 h 51"/>
                  <a:gd name="T4" fmla="*/ 0 w 10"/>
                  <a:gd name="T5" fmla="*/ 4 h 51"/>
                  <a:gd name="T6" fmla="*/ 3 w 10"/>
                  <a:gd name="T7" fmla="*/ 0 h 51"/>
                  <a:gd name="T8" fmla="*/ 10 w 10"/>
                  <a:gd name="T9" fmla="*/ 0 h 51"/>
                  <a:gd name="T10" fmla="*/ 10 w 10"/>
                  <a:gd name="T11" fmla="*/ 51 h 51"/>
                  <a:gd name="T12" fmla="*/ 3 w 10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3" y="51"/>
                    </a:moveTo>
                    <a:cubicBezTo>
                      <a:pt x="1" y="51"/>
                      <a:pt x="0" y="50"/>
                      <a:pt x="0" y="48"/>
                    </a:cubicBezTo>
                    <a:cubicBezTo>
                      <a:pt x="0" y="33"/>
                      <a:pt x="0" y="18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17"/>
                      <a:pt x="10" y="34"/>
                      <a:pt x="10" y="51"/>
                    </a:cubicBezTo>
                    <a:cubicBezTo>
                      <a:pt x="8" y="51"/>
                      <a:pt x="5" y="51"/>
                      <a:pt x="3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47"/>
              <p:cNvSpPr/>
              <p:nvPr/>
            </p:nvSpPr>
            <p:spPr bwMode="auto">
              <a:xfrm>
                <a:off x="899206" y="1965403"/>
                <a:ext cx="127000" cy="128588"/>
              </a:xfrm>
              <a:custGeom>
                <a:avLst/>
                <a:gdLst>
                  <a:gd name="T0" fmla="*/ 17 w 20"/>
                  <a:gd name="T1" fmla="*/ 10 h 20"/>
                  <a:gd name="T2" fmla="*/ 10 w 20"/>
                  <a:gd name="T3" fmla="*/ 10 h 20"/>
                  <a:gd name="T4" fmla="*/ 10 w 20"/>
                  <a:gd name="T5" fmla="*/ 10 h 20"/>
                  <a:gd name="T6" fmla="*/ 10 w 20"/>
                  <a:gd name="T7" fmla="*/ 3 h 20"/>
                  <a:gd name="T8" fmla="*/ 7 w 20"/>
                  <a:gd name="T9" fmla="*/ 0 h 20"/>
                  <a:gd name="T10" fmla="*/ 3 w 20"/>
                  <a:gd name="T11" fmla="*/ 0 h 20"/>
                  <a:gd name="T12" fmla="*/ 0 w 20"/>
                  <a:gd name="T13" fmla="*/ 3 h 20"/>
                  <a:gd name="T14" fmla="*/ 0 w 20"/>
                  <a:gd name="T15" fmla="*/ 16 h 20"/>
                  <a:gd name="T16" fmla="*/ 3 w 20"/>
                  <a:gd name="T17" fmla="*/ 20 h 20"/>
                  <a:gd name="T18" fmla="*/ 17 w 20"/>
                  <a:gd name="T19" fmla="*/ 20 h 20"/>
                  <a:gd name="T20" fmla="*/ 20 w 20"/>
                  <a:gd name="T21" fmla="*/ 16 h 20"/>
                  <a:gd name="T22" fmla="*/ 20 w 20"/>
                  <a:gd name="T23" fmla="*/ 13 h 20"/>
                  <a:gd name="T24" fmla="*/ 17 w 20"/>
                  <a:gd name="T25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20">
                    <a:moveTo>
                      <a:pt x="17" y="10"/>
                    </a:moveTo>
                    <a:cubicBezTo>
                      <a:pt x="15" y="10"/>
                      <a:pt x="12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7"/>
                      <a:pt x="10" y="5"/>
                      <a:pt x="10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7"/>
                      <a:pt x="0" y="12"/>
                      <a:pt x="0" y="16"/>
                    </a:cubicBezTo>
                    <a:cubicBezTo>
                      <a:pt x="0" y="19"/>
                      <a:pt x="1" y="20"/>
                      <a:pt x="3" y="20"/>
                    </a:cubicBezTo>
                    <a:cubicBezTo>
                      <a:pt x="8" y="20"/>
                      <a:pt x="12" y="20"/>
                      <a:pt x="17" y="20"/>
                    </a:cubicBezTo>
                    <a:cubicBezTo>
                      <a:pt x="19" y="20"/>
                      <a:pt x="20" y="19"/>
                      <a:pt x="20" y="16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1"/>
                      <a:pt x="19" y="10"/>
                      <a:pt x="1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69" name="Freeform 48"/>
            <p:cNvSpPr/>
            <p:nvPr/>
          </p:nvSpPr>
          <p:spPr bwMode="auto">
            <a:xfrm>
              <a:off x="3664631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49"/>
            <p:cNvSpPr/>
            <p:nvPr/>
          </p:nvSpPr>
          <p:spPr bwMode="auto">
            <a:xfrm>
              <a:off x="3537631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50"/>
            <p:cNvSpPr/>
            <p:nvPr/>
          </p:nvSpPr>
          <p:spPr bwMode="auto">
            <a:xfrm>
              <a:off x="3920218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51"/>
            <p:cNvSpPr/>
            <p:nvPr/>
          </p:nvSpPr>
          <p:spPr bwMode="auto">
            <a:xfrm>
              <a:off x="3920218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52"/>
            <p:cNvSpPr/>
            <p:nvPr/>
          </p:nvSpPr>
          <p:spPr bwMode="auto">
            <a:xfrm>
              <a:off x="3856718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53"/>
            <p:cNvSpPr/>
            <p:nvPr/>
          </p:nvSpPr>
          <p:spPr bwMode="auto">
            <a:xfrm>
              <a:off x="3985306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54"/>
            <p:cNvSpPr/>
            <p:nvPr/>
          </p:nvSpPr>
          <p:spPr bwMode="auto">
            <a:xfrm>
              <a:off x="5121956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55"/>
            <p:cNvSpPr/>
            <p:nvPr/>
          </p:nvSpPr>
          <p:spPr bwMode="auto">
            <a:xfrm>
              <a:off x="5383893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56"/>
            <p:cNvSpPr/>
            <p:nvPr/>
          </p:nvSpPr>
          <p:spPr bwMode="auto">
            <a:xfrm>
              <a:off x="5255306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57"/>
            <p:cNvSpPr/>
            <p:nvPr/>
          </p:nvSpPr>
          <p:spPr bwMode="auto">
            <a:xfrm>
              <a:off x="5314043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58"/>
            <p:cNvSpPr/>
            <p:nvPr/>
          </p:nvSpPr>
          <p:spPr bwMode="auto">
            <a:xfrm>
              <a:off x="5236256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3" name="组合 242"/>
            <p:cNvGrpSpPr/>
            <p:nvPr userDrawn="1"/>
          </p:nvGrpSpPr>
          <p:grpSpPr>
            <a:xfrm>
              <a:off x="669018" y="5438853"/>
              <a:ext cx="523875" cy="458788"/>
              <a:chOff x="669018" y="5438853"/>
              <a:chExt cx="523875" cy="458788"/>
            </a:xfrm>
            <a:grpFill/>
          </p:grpSpPr>
          <p:sp>
            <p:nvSpPr>
              <p:cNvPr id="180" name="Freeform 59"/>
              <p:cNvSpPr>
                <a:spLocks noEditPoints="1"/>
              </p:cNvSpPr>
              <p:nvPr/>
            </p:nvSpPr>
            <p:spPr bwMode="auto">
              <a:xfrm>
                <a:off x="669018" y="5438853"/>
                <a:ext cx="523875" cy="458788"/>
              </a:xfrm>
              <a:custGeom>
                <a:avLst/>
                <a:gdLst>
                  <a:gd name="T0" fmla="*/ 79 w 82"/>
                  <a:gd name="T1" fmla="*/ 0 h 72"/>
                  <a:gd name="T2" fmla="*/ 3 w 82"/>
                  <a:gd name="T3" fmla="*/ 0 h 72"/>
                  <a:gd name="T4" fmla="*/ 0 w 82"/>
                  <a:gd name="T5" fmla="*/ 3 h 72"/>
                  <a:gd name="T6" fmla="*/ 0 w 82"/>
                  <a:gd name="T7" fmla="*/ 69 h 72"/>
                  <a:gd name="T8" fmla="*/ 3 w 82"/>
                  <a:gd name="T9" fmla="*/ 72 h 72"/>
                  <a:gd name="T10" fmla="*/ 79 w 82"/>
                  <a:gd name="T11" fmla="*/ 72 h 72"/>
                  <a:gd name="T12" fmla="*/ 82 w 82"/>
                  <a:gd name="T13" fmla="*/ 69 h 72"/>
                  <a:gd name="T14" fmla="*/ 82 w 82"/>
                  <a:gd name="T15" fmla="*/ 3 h 72"/>
                  <a:gd name="T16" fmla="*/ 79 w 82"/>
                  <a:gd name="T17" fmla="*/ 0 h 72"/>
                  <a:gd name="T18" fmla="*/ 72 w 82"/>
                  <a:gd name="T19" fmla="*/ 62 h 72"/>
                  <a:gd name="T20" fmla="*/ 10 w 82"/>
                  <a:gd name="T21" fmla="*/ 62 h 72"/>
                  <a:gd name="T22" fmla="*/ 10 w 82"/>
                  <a:gd name="T23" fmla="*/ 10 h 72"/>
                  <a:gd name="T24" fmla="*/ 72 w 82"/>
                  <a:gd name="T25" fmla="*/ 10 h 72"/>
                  <a:gd name="T26" fmla="*/ 72 w 82"/>
                  <a:gd name="T27" fmla="*/ 6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72">
                    <a:moveTo>
                      <a:pt x="79" y="0"/>
                    </a:moveTo>
                    <a:cubicBezTo>
                      <a:pt x="54" y="0"/>
                      <a:pt x="28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47"/>
                      <a:pt x="0" y="69"/>
                    </a:cubicBezTo>
                    <a:cubicBezTo>
                      <a:pt x="0" y="71"/>
                      <a:pt x="1" y="72"/>
                      <a:pt x="3" y="72"/>
                    </a:cubicBezTo>
                    <a:cubicBezTo>
                      <a:pt x="28" y="72"/>
                      <a:pt x="54" y="72"/>
                      <a:pt x="79" y="72"/>
                    </a:cubicBezTo>
                    <a:cubicBezTo>
                      <a:pt x="81" y="72"/>
                      <a:pt x="82" y="71"/>
                      <a:pt x="82" y="69"/>
                    </a:cubicBezTo>
                    <a:cubicBezTo>
                      <a:pt x="82" y="47"/>
                      <a:pt x="82" y="25"/>
                      <a:pt x="82" y="3"/>
                    </a:cubicBezTo>
                    <a:cubicBezTo>
                      <a:pt x="82" y="1"/>
                      <a:pt x="81" y="0"/>
                      <a:pt x="79" y="0"/>
                    </a:cubicBezTo>
                    <a:close/>
                    <a:moveTo>
                      <a:pt x="72" y="62"/>
                    </a:move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72" y="10"/>
                      <a:pt x="72" y="10"/>
                      <a:pt x="72" y="10"/>
                    </a:cubicBezTo>
                    <a:lnTo>
                      <a:pt x="72" y="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60"/>
              <p:cNvSpPr/>
              <p:nvPr/>
            </p:nvSpPr>
            <p:spPr bwMode="auto">
              <a:xfrm>
                <a:off x="1013506" y="5629353"/>
                <a:ext cx="71438" cy="77788"/>
              </a:xfrm>
              <a:custGeom>
                <a:avLst/>
                <a:gdLst>
                  <a:gd name="T0" fmla="*/ 3 w 11"/>
                  <a:gd name="T1" fmla="*/ 10 h 12"/>
                  <a:gd name="T2" fmla="*/ 9 w 11"/>
                  <a:gd name="T3" fmla="*/ 10 h 12"/>
                  <a:gd name="T4" fmla="*/ 11 w 11"/>
                  <a:gd name="T5" fmla="*/ 10 h 12"/>
                  <a:gd name="T6" fmla="*/ 11 w 11"/>
                  <a:gd name="T7" fmla="*/ 9 h 12"/>
                  <a:gd name="T8" fmla="*/ 11 w 11"/>
                  <a:gd name="T9" fmla="*/ 3 h 12"/>
                  <a:gd name="T10" fmla="*/ 11 w 11"/>
                  <a:gd name="T11" fmla="*/ 2 h 12"/>
                  <a:gd name="T12" fmla="*/ 9 w 11"/>
                  <a:gd name="T13" fmla="*/ 2 h 12"/>
                  <a:gd name="T14" fmla="*/ 9 w 11"/>
                  <a:gd name="T15" fmla="*/ 10 h 12"/>
                  <a:gd name="T16" fmla="*/ 9 w 11"/>
                  <a:gd name="T17" fmla="*/ 11 h 12"/>
                  <a:gd name="T18" fmla="*/ 8 w 11"/>
                  <a:gd name="T19" fmla="*/ 12 h 12"/>
                  <a:gd name="T20" fmla="*/ 1 w 11"/>
                  <a:gd name="T21" fmla="*/ 12 h 12"/>
                  <a:gd name="T22" fmla="*/ 0 w 11"/>
                  <a:gd name="T23" fmla="*/ 11 h 12"/>
                  <a:gd name="T24" fmla="*/ 0 w 11"/>
                  <a:gd name="T25" fmla="*/ 1 h 12"/>
                  <a:gd name="T26" fmla="*/ 1 w 11"/>
                  <a:gd name="T27" fmla="*/ 0 h 12"/>
                  <a:gd name="T28" fmla="*/ 8 w 11"/>
                  <a:gd name="T29" fmla="*/ 0 h 12"/>
                  <a:gd name="T30" fmla="*/ 9 w 11"/>
                  <a:gd name="T31" fmla="*/ 1 h 12"/>
                  <a:gd name="T32" fmla="*/ 9 w 11"/>
                  <a:gd name="T33" fmla="*/ 2 h 12"/>
                  <a:gd name="T34" fmla="*/ 3 w 11"/>
                  <a:gd name="T35" fmla="*/ 2 h 12"/>
                  <a:gd name="T36" fmla="*/ 3 w 11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2">
                    <a:moveTo>
                      <a:pt x="3" y="10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7"/>
                      <a:pt x="11" y="5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5"/>
                      <a:pt x="9" y="7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8" y="12"/>
                    </a:cubicBezTo>
                    <a:cubicBezTo>
                      <a:pt x="6" y="12"/>
                      <a:pt x="3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cubicBezTo>
                      <a:pt x="0" y="8"/>
                      <a:pt x="0" y="4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6" y="0"/>
                      <a:pt x="8" y="0"/>
                    </a:cubicBez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7" y="2"/>
                      <a:pt x="5" y="2"/>
                      <a:pt x="3" y="2"/>
                    </a:cubicBezTo>
                    <a:cubicBezTo>
                      <a:pt x="3" y="5"/>
                      <a:pt x="3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61"/>
              <p:cNvSpPr/>
              <p:nvPr/>
            </p:nvSpPr>
            <p:spPr bwMode="auto">
              <a:xfrm>
                <a:off x="950006" y="5692853"/>
                <a:ext cx="50800" cy="14288"/>
              </a:xfrm>
              <a:custGeom>
                <a:avLst/>
                <a:gdLst>
                  <a:gd name="T0" fmla="*/ 8 w 8"/>
                  <a:gd name="T1" fmla="*/ 2 h 2"/>
                  <a:gd name="T2" fmla="*/ 1 w 8"/>
                  <a:gd name="T3" fmla="*/ 2 h 2"/>
                  <a:gd name="T4" fmla="*/ 0 w 8"/>
                  <a:gd name="T5" fmla="*/ 1 h 2"/>
                  <a:gd name="T6" fmla="*/ 0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  <a:gd name="T12" fmla="*/ 8 w 8"/>
                  <a:gd name="T13" fmla="*/ 1 h 2"/>
                  <a:gd name="T14" fmla="*/ 8 w 8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62"/>
              <p:cNvSpPr/>
              <p:nvPr/>
            </p:nvSpPr>
            <p:spPr bwMode="auto">
              <a:xfrm>
                <a:off x="950006" y="5629353"/>
                <a:ext cx="50800" cy="12700"/>
              </a:xfrm>
              <a:custGeom>
                <a:avLst/>
                <a:gdLst>
                  <a:gd name="T0" fmla="*/ 8 w 8"/>
                  <a:gd name="T1" fmla="*/ 1 h 2"/>
                  <a:gd name="T2" fmla="*/ 8 w 8"/>
                  <a:gd name="T3" fmla="*/ 2 h 2"/>
                  <a:gd name="T4" fmla="*/ 8 w 8"/>
                  <a:gd name="T5" fmla="*/ 2 h 2"/>
                  <a:gd name="T6" fmla="*/ 0 w 8"/>
                  <a:gd name="T7" fmla="*/ 2 h 2"/>
                  <a:gd name="T8" fmla="*/ 0 w 8"/>
                  <a:gd name="T9" fmla="*/ 1 h 2"/>
                  <a:gd name="T10" fmla="*/ 1 w 8"/>
                  <a:gd name="T11" fmla="*/ 0 h 2"/>
                  <a:gd name="T12" fmla="*/ 8 w 8"/>
                  <a:gd name="T13" fmla="*/ 0 h 2"/>
                  <a:gd name="T14" fmla="*/ 8 w 8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1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63"/>
              <p:cNvSpPr/>
              <p:nvPr/>
            </p:nvSpPr>
            <p:spPr bwMode="auto">
              <a:xfrm>
                <a:off x="937306" y="5642053"/>
                <a:ext cx="50800" cy="50800"/>
              </a:xfrm>
              <a:custGeom>
                <a:avLst/>
                <a:gdLst>
                  <a:gd name="T0" fmla="*/ 2 w 8"/>
                  <a:gd name="T1" fmla="*/ 3 h 8"/>
                  <a:gd name="T2" fmla="*/ 8 w 8"/>
                  <a:gd name="T3" fmla="*/ 3 h 8"/>
                  <a:gd name="T4" fmla="*/ 8 w 8"/>
                  <a:gd name="T5" fmla="*/ 4 h 8"/>
                  <a:gd name="T6" fmla="*/ 8 w 8"/>
                  <a:gd name="T7" fmla="*/ 5 h 8"/>
                  <a:gd name="T8" fmla="*/ 8 w 8"/>
                  <a:gd name="T9" fmla="*/ 5 h 8"/>
                  <a:gd name="T10" fmla="*/ 2 w 8"/>
                  <a:gd name="T11" fmla="*/ 5 h 8"/>
                  <a:gd name="T12" fmla="*/ 2 w 8"/>
                  <a:gd name="T13" fmla="*/ 8 h 8"/>
                  <a:gd name="T14" fmla="*/ 0 w 8"/>
                  <a:gd name="T15" fmla="*/ 8 h 8"/>
                  <a:gd name="T16" fmla="*/ 0 w 8"/>
                  <a:gd name="T17" fmla="*/ 7 h 8"/>
                  <a:gd name="T18" fmla="*/ 0 w 8"/>
                  <a:gd name="T19" fmla="*/ 1 h 8"/>
                  <a:gd name="T20" fmla="*/ 0 w 8"/>
                  <a:gd name="T21" fmla="*/ 0 h 8"/>
                  <a:gd name="T22" fmla="*/ 2 w 8"/>
                  <a:gd name="T23" fmla="*/ 0 h 8"/>
                  <a:gd name="T24" fmla="*/ 2 w 8"/>
                  <a:gd name="T2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5"/>
                      <a:pt x="4" y="5"/>
                      <a:pt x="2" y="5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64"/>
              <p:cNvSpPr/>
              <p:nvPr/>
            </p:nvSpPr>
            <p:spPr bwMode="auto">
              <a:xfrm>
                <a:off x="873806" y="5692853"/>
                <a:ext cx="50800" cy="14288"/>
              </a:xfrm>
              <a:custGeom>
                <a:avLst/>
                <a:gdLst>
                  <a:gd name="T0" fmla="*/ 0 w 8"/>
                  <a:gd name="T1" fmla="*/ 0 h 2"/>
                  <a:gd name="T2" fmla="*/ 7 w 8"/>
                  <a:gd name="T3" fmla="*/ 0 h 2"/>
                  <a:gd name="T4" fmla="*/ 8 w 8"/>
                  <a:gd name="T5" fmla="*/ 0 h 2"/>
                  <a:gd name="T6" fmla="*/ 8 w 8"/>
                  <a:gd name="T7" fmla="*/ 1 h 2"/>
                  <a:gd name="T8" fmla="*/ 7 w 8"/>
                  <a:gd name="T9" fmla="*/ 2 h 2"/>
                  <a:gd name="T10" fmla="*/ 0 w 8"/>
                  <a:gd name="T11" fmla="*/ 2 h 2"/>
                  <a:gd name="T12" fmla="*/ 0 w 8"/>
                  <a:gd name="T13" fmla="*/ 1 h 2"/>
                  <a:gd name="T14" fmla="*/ 0 w 8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65"/>
              <p:cNvSpPr/>
              <p:nvPr/>
            </p:nvSpPr>
            <p:spPr bwMode="auto">
              <a:xfrm>
                <a:off x="861106" y="5629353"/>
                <a:ext cx="12700" cy="63500"/>
              </a:xfrm>
              <a:custGeom>
                <a:avLst/>
                <a:gdLst>
                  <a:gd name="T0" fmla="*/ 0 w 2"/>
                  <a:gd name="T1" fmla="*/ 9 h 10"/>
                  <a:gd name="T2" fmla="*/ 0 w 2"/>
                  <a:gd name="T3" fmla="*/ 1 h 10"/>
                  <a:gd name="T4" fmla="*/ 0 w 2"/>
                  <a:gd name="T5" fmla="*/ 0 h 10"/>
                  <a:gd name="T6" fmla="*/ 1 w 2"/>
                  <a:gd name="T7" fmla="*/ 0 h 10"/>
                  <a:gd name="T8" fmla="*/ 2 w 2"/>
                  <a:gd name="T9" fmla="*/ 1 h 10"/>
                  <a:gd name="T10" fmla="*/ 2 w 2"/>
                  <a:gd name="T11" fmla="*/ 10 h 10"/>
                  <a:gd name="T12" fmla="*/ 0 w 2"/>
                  <a:gd name="T13" fmla="*/ 10 h 10"/>
                  <a:gd name="T14" fmla="*/ 0 w 2"/>
                  <a:gd name="T1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0">
                    <a:moveTo>
                      <a:pt x="0" y="9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4"/>
                      <a:pt x="2" y="7"/>
                      <a:pt x="2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66"/>
              <p:cNvSpPr/>
              <p:nvPr/>
            </p:nvSpPr>
            <p:spPr bwMode="auto">
              <a:xfrm>
                <a:off x="829356" y="5642053"/>
                <a:ext cx="19050" cy="50800"/>
              </a:xfrm>
              <a:custGeom>
                <a:avLst/>
                <a:gdLst>
                  <a:gd name="T0" fmla="*/ 0 w 3"/>
                  <a:gd name="T1" fmla="*/ 0 h 8"/>
                  <a:gd name="T2" fmla="*/ 2 w 3"/>
                  <a:gd name="T3" fmla="*/ 0 h 8"/>
                  <a:gd name="T4" fmla="*/ 3 w 3"/>
                  <a:gd name="T5" fmla="*/ 1 h 8"/>
                  <a:gd name="T6" fmla="*/ 3 w 3"/>
                  <a:gd name="T7" fmla="*/ 7 h 8"/>
                  <a:gd name="T8" fmla="*/ 2 w 3"/>
                  <a:gd name="T9" fmla="*/ 8 h 8"/>
                  <a:gd name="T10" fmla="*/ 0 w 3"/>
                  <a:gd name="T11" fmla="*/ 8 h 8"/>
                  <a:gd name="T12" fmla="*/ 0 w 3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3" y="7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67"/>
              <p:cNvSpPr/>
              <p:nvPr/>
            </p:nvSpPr>
            <p:spPr bwMode="auto">
              <a:xfrm>
                <a:off x="789668" y="5692853"/>
                <a:ext cx="39688" cy="14288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1 h 2"/>
                  <a:gd name="T4" fmla="*/ 6 w 6"/>
                  <a:gd name="T5" fmla="*/ 2 h 2"/>
                  <a:gd name="T6" fmla="*/ 1 w 6"/>
                  <a:gd name="T7" fmla="*/ 2 h 2"/>
                  <a:gd name="T8" fmla="*/ 0 w 6"/>
                  <a:gd name="T9" fmla="*/ 1 h 2"/>
                  <a:gd name="T10" fmla="*/ 0 w 6"/>
                  <a:gd name="T11" fmla="*/ 0 h 2"/>
                  <a:gd name="T12" fmla="*/ 6 w 6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2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68"/>
              <p:cNvSpPr/>
              <p:nvPr/>
            </p:nvSpPr>
            <p:spPr bwMode="auto">
              <a:xfrm>
                <a:off x="789668" y="5629353"/>
                <a:ext cx="39688" cy="12700"/>
              </a:xfrm>
              <a:custGeom>
                <a:avLst/>
                <a:gdLst>
                  <a:gd name="T0" fmla="*/ 0 w 6"/>
                  <a:gd name="T1" fmla="*/ 2 h 2"/>
                  <a:gd name="T2" fmla="*/ 0 w 6"/>
                  <a:gd name="T3" fmla="*/ 1 h 2"/>
                  <a:gd name="T4" fmla="*/ 1 w 6"/>
                  <a:gd name="T5" fmla="*/ 0 h 2"/>
                  <a:gd name="T6" fmla="*/ 6 w 6"/>
                  <a:gd name="T7" fmla="*/ 0 h 2"/>
                  <a:gd name="T8" fmla="*/ 6 w 6"/>
                  <a:gd name="T9" fmla="*/ 1 h 2"/>
                  <a:gd name="T10" fmla="*/ 6 w 6"/>
                  <a:gd name="T11" fmla="*/ 2 h 2"/>
                  <a:gd name="T12" fmla="*/ 0 w 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69"/>
              <p:cNvSpPr/>
              <p:nvPr/>
            </p:nvSpPr>
            <p:spPr bwMode="auto">
              <a:xfrm>
                <a:off x="776968" y="5642053"/>
                <a:ext cx="12700" cy="50800"/>
              </a:xfrm>
              <a:custGeom>
                <a:avLst/>
                <a:gdLst>
                  <a:gd name="T0" fmla="*/ 0 w 2"/>
                  <a:gd name="T1" fmla="*/ 7 h 8"/>
                  <a:gd name="T2" fmla="*/ 0 w 2"/>
                  <a:gd name="T3" fmla="*/ 1 h 8"/>
                  <a:gd name="T4" fmla="*/ 1 w 2"/>
                  <a:gd name="T5" fmla="*/ 0 h 8"/>
                  <a:gd name="T6" fmla="*/ 2 w 2"/>
                  <a:gd name="T7" fmla="*/ 0 h 8"/>
                  <a:gd name="T8" fmla="*/ 2 w 2"/>
                  <a:gd name="T9" fmla="*/ 8 h 8"/>
                  <a:gd name="T10" fmla="*/ 1 w 2"/>
                  <a:gd name="T11" fmla="*/ 8 h 8"/>
                  <a:gd name="T12" fmla="*/ 0 w 2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8">
                    <a:moveTo>
                      <a:pt x="0" y="7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5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91" name="Freeform 82"/>
            <p:cNvSpPr/>
            <p:nvPr/>
          </p:nvSpPr>
          <p:spPr bwMode="auto">
            <a:xfrm>
              <a:off x="2291443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83"/>
            <p:cNvSpPr/>
            <p:nvPr/>
          </p:nvSpPr>
          <p:spPr bwMode="auto">
            <a:xfrm>
              <a:off x="2426381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84"/>
            <p:cNvSpPr/>
            <p:nvPr/>
          </p:nvSpPr>
          <p:spPr bwMode="auto">
            <a:xfrm>
              <a:off x="2291443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85"/>
            <p:cNvSpPr/>
            <p:nvPr/>
          </p:nvSpPr>
          <p:spPr bwMode="auto">
            <a:xfrm>
              <a:off x="2215243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86"/>
            <p:cNvSpPr/>
            <p:nvPr/>
          </p:nvSpPr>
          <p:spPr bwMode="auto">
            <a:xfrm>
              <a:off x="3626531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87"/>
            <p:cNvSpPr/>
            <p:nvPr/>
          </p:nvSpPr>
          <p:spPr bwMode="auto">
            <a:xfrm>
              <a:off x="3691618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88"/>
            <p:cNvSpPr/>
            <p:nvPr/>
          </p:nvSpPr>
          <p:spPr bwMode="auto">
            <a:xfrm>
              <a:off x="3556681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89"/>
            <p:cNvSpPr/>
            <p:nvPr/>
          </p:nvSpPr>
          <p:spPr bwMode="auto">
            <a:xfrm>
              <a:off x="3626531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90"/>
            <p:cNvSpPr/>
            <p:nvPr/>
          </p:nvSpPr>
          <p:spPr bwMode="auto">
            <a:xfrm>
              <a:off x="3959906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91"/>
            <p:cNvSpPr/>
            <p:nvPr/>
          </p:nvSpPr>
          <p:spPr bwMode="auto">
            <a:xfrm>
              <a:off x="3894818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92"/>
            <p:cNvSpPr/>
            <p:nvPr/>
          </p:nvSpPr>
          <p:spPr bwMode="auto">
            <a:xfrm>
              <a:off x="3761468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93"/>
            <p:cNvSpPr/>
            <p:nvPr/>
          </p:nvSpPr>
          <p:spPr bwMode="auto">
            <a:xfrm>
              <a:off x="5147356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94"/>
            <p:cNvSpPr/>
            <p:nvPr/>
          </p:nvSpPr>
          <p:spPr bwMode="auto">
            <a:xfrm>
              <a:off x="5083856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95"/>
            <p:cNvSpPr/>
            <p:nvPr/>
          </p:nvSpPr>
          <p:spPr bwMode="auto">
            <a:xfrm>
              <a:off x="5217206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96"/>
            <p:cNvSpPr/>
            <p:nvPr/>
          </p:nvSpPr>
          <p:spPr bwMode="auto">
            <a:xfrm>
              <a:off x="5147356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97"/>
            <p:cNvSpPr/>
            <p:nvPr/>
          </p:nvSpPr>
          <p:spPr bwMode="auto">
            <a:xfrm>
              <a:off x="5352143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98"/>
            <p:cNvSpPr/>
            <p:nvPr/>
          </p:nvSpPr>
          <p:spPr bwMode="auto">
            <a:xfrm>
              <a:off x="5415643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99"/>
            <p:cNvSpPr/>
            <p:nvPr/>
          </p:nvSpPr>
          <p:spPr bwMode="auto">
            <a:xfrm>
              <a:off x="5479143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101"/>
            <p:cNvSpPr/>
            <p:nvPr/>
          </p:nvSpPr>
          <p:spPr bwMode="auto">
            <a:xfrm>
              <a:off x="3697968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102"/>
            <p:cNvSpPr/>
            <p:nvPr/>
          </p:nvSpPr>
          <p:spPr bwMode="auto">
            <a:xfrm>
              <a:off x="3786868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103"/>
            <p:cNvSpPr/>
            <p:nvPr/>
          </p:nvSpPr>
          <p:spPr bwMode="auto">
            <a:xfrm>
              <a:off x="3717018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104"/>
            <p:cNvSpPr/>
            <p:nvPr/>
          </p:nvSpPr>
          <p:spPr bwMode="auto">
            <a:xfrm>
              <a:off x="3639231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105"/>
            <p:cNvSpPr/>
            <p:nvPr/>
          </p:nvSpPr>
          <p:spPr bwMode="auto">
            <a:xfrm>
              <a:off x="3550331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106"/>
            <p:cNvSpPr/>
            <p:nvPr/>
          </p:nvSpPr>
          <p:spPr bwMode="auto">
            <a:xfrm>
              <a:off x="3594781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107"/>
            <p:cNvSpPr/>
            <p:nvPr/>
          </p:nvSpPr>
          <p:spPr bwMode="auto">
            <a:xfrm>
              <a:off x="3575731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108"/>
            <p:cNvSpPr/>
            <p:nvPr/>
          </p:nvSpPr>
          <p:spPr bwMode="auto">
            <a:xfrm>
              <a:off x="3639231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109"/>
            <p:cNvSpPr/>
            <p:nvPr/>
          </p:nvSpPr>
          <p:spPr bwMode="auto">
            <a:xfrm>
              <a:off x="3639231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110"/>
            <p:cNvSpPr/>
            <p:nvPr/>
          </p:nvSpPr>
          <p:spPr bwMode="auto">
            <a:xfrm>
              <a:off x="3774168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111"/>
            <p:cNvSpPr/>
            <p:nvPr/>
          </p:nvSpPr>
          <p:spPr bwMode="auto">
            <a:xfrm>
              <a:off x="3639231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112"/>
            <p:cNvSpPr/>
            <p:nvPr/>
          </p:nvSpPr>
          <p:spPr bwMode="auto">
            <a:xfrm>
              <a:off x="3837668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113"/>
            <p:cNvSpPr/>
            <p:nvPr/>
          </p:nvSpPr>
          <p:spPr bwMode="auto">
            <a:xfrm>
              <a:off x="3901168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114"/>
            <p:cNvSpPr/>
            <p:nvPr/>
          </p:nvSpPr>
          <p:spPr bwMode="auto">
            <a:xfrm>
              <a:off x="2113643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115"/>
            <p:cNvSpPr/>
            <p:nvPr/>
          </p:nvSpPr>
          <p:spPr bwMode="auto">
            <a:xfrm>
              <a:off x="2445431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116"/>
            <p:cNvSpPr/>
            <p:nvPr/>
          </p:nvSpPr>
          <p:spPr bwMode="auto">
            <a:xfrm>
              <a:off x="2445431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117"/>
            <p:cNvSpPr/>
            <p:nvPr/>
          </p:nvSpPr>
          <p:spPr bwMode="auto">
            <a:xfrm>
              <a:off x="2113643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118"/>
            <p:cNvSpPr/>
            <p:nvPr/>
          </p:nvSpPr>
          <p:spPr bwMode="auto">
            <a:xfrm>
              <a:off x="2113643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1" name="组合 240"/>
            <p:cNvGrpSpPr/>
            <p:nvPr userDrawn="1"/>
          </p:nvGrpSpPr>
          <p:grpSpPr>
            <a:xfrm>
              <a:off x="694418" y="3063953"/>
              <a:ext cx="454025" cy="452438"/>
              <a:chOff x="694418" y="3063953"/>
              <a:chExt cx="454025" cy="452438"/>
            </a:xfrm>
            <a:grpFill/>
          </p:grpSpPr>
          <p:sp>
            <p:nvSpPr>
              <p:cNvPr id="227" name="Freeform 119"/>
              <p:cNvSpPr/>
              <p:nvPr/>
            </p:nvSpPr>
            <p:spPr bwMode="auto">
              <a:xfrm>
                <a:off x="757918" y="3389391"/>
                <a:ext cx="65088" cy="63500"/>
              </a:xfrm>
              <a:custGeom>
                <a:avLst/>
                <a:gdLst>
                  <a:gd name="T0" fmla="*/ 6 w 10"/>
                  <a:gd name="T1" fmla="*/ 0 h 10"/>
                  <a:gd name="T2" fmla="*/ 10 w 10"/>
                  <a:gd name="T3" fmla="*/ 3 h 10"/>
                  <a:gd name="T4" fmla="*/ 10 w 10"/>
                  <a:gd name="T5" fmla="*/ 10 h 10"/>
                  <a:gd name="T6" fmla="*/ 3 w 10"/>
                  <a:gd name="T7" fmla="*/ 10 h 10"/>
                  <a:gd name="T8" fmla="*/ 0 w 10"/>
                  <a:gd name="T9" fmla="*/ 7 h 10"/>
                  <a:gd name="T10" fmla="*/ 0 w 10"/>
                  <a:gd name="T11" fmla="*/ 0 h 10"/>
                  <a:gd name="T12" fmla="*/ 6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6" y="0"/>
                    </a:moveTo>
                    <a:cubicBezTo>
                      <a:pt x="9" y="0"/>
                      <a:pt x="10" y="1"/>
                      <a:pt x="10" y="3"/>
                    </a:cubicBezTo>
                    <a:cubicBezTo>
                      <a:pt x="10" y="5"/>
                      <a:pt x="10" y="8"/>
                      <a:pt x="10" y="10"/>
                    </a:cubicBezTo>
                    <a:cubicBezTo>
                      <a:pt x="8" y="10"/>
                      <a:pt x="5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120"/>
              <p:cNvSpPr/>
              <p:nvPr/>
            </p:nvSpPr>
            <p:spPr bwMode="auto">
              <a:xfrm>
                <a:off x="1013506" y="3389391"/>
                <a:ext cx="65088" cy="63500"/>
              </a:xfrm>
              <a:custGeom>
                <a:avLst/>
                <a:gdLst>
                  <a:gd name="T0" fmla="*/ 4 w 10"/>
                  <a:gd name="T1" fmla="*/ 0 h 10"/>
                  <a:gd name="T2" fmla="*/ 0 w 10"/>
                  <a:gd name="T3" fmla="*/ 3 h 10"/>
                  <a:gd name="T4" fmla="*/ 0 w 10"/>
                  <a:gd name="T5" fmla="*/ 10 h 10"/>
                  <a:gd name="T6" fmla="*/ 7 w 10"/>
                  <a:gd name="T7" fmla="*/ 10 h 10"/>
                  <a:gd name="T8" fmla="*/ 10 w 10"/>
                  <a:gd name="T9" fmla="*/ 7 h 10"/>
                  <a:gd name="T10" fmla="*/ 10 w 10"/>
                  <a:gd name="T11" fmla="*/ 0 h 10"/>
                  <a:gd name="T12" fmla="*/ 4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0"/>
                    </a:move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3" y="10"/>
                      <a:pt x="5" y="10"/>
                      <a:pt x="7" y="10"/>
                    </a:cubicBezTo>
                    <a:cubicBezTo>
                      <a:pt x="9" y="10"/>
                      <a:pt x="10" y="9"/>
                      <a:pt x="10" y="7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121"/>
              <p:cNvSpPr/>
              <p:nvPr/>
            </p:nvSpPr>
            <p:spPr bwMode="auto">
              <a:xfrm>
                <a:off x="823006" y="3063953"/>
                <a:ext cx="190500" cy="63500"/>
              </a:xfrm>
              <a:custGeom>
                <a:avLst/>
                <a:gdLst>
                  <a:gd name="T0" fmla="*/ 27 w 30"/>
                  <a:gd name="T1" fmla="*/ 0 h 10"/>
                  <a:gd name="T2" fmla="*/ 30 w 30"/>
                  <a:gd name="T3" fmla="*/ 3 h 10"/>
                  <a:gd name="T4" fmla="*/ 30 w 30"/>
                  <a:gd name="T5" fmla="*/ 10 h 10"/>
                  <a:gd name="T6" fmla="*/ 0 w 30"/>
                  <a:gd name="T7" fmla="*/ 10 h 10"/>
                  <a:gd name="T8" fmla="*/ 0 w 30"/>
                  <a:gd name="T9" fmla="*/ 3 h 10"/>
                  <a:gd name="T10" fmla="*/ 3 w 30"/>
                  <a:gd name="T11" fmla="*/ 0 h 10"/>
                  <a:gd name="T12" fmla="*/ 27 w 3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7" y="0"/>
                    </a:moveTo>
                    <a:cubicBezTo>
                      <a:pt x="29" y="0"/>
                      <a:pt x="30" y="1"/>
                      <a:pt x="30" y="3"/>
                    </a:cubicBezTo>
                    <a:cubicBezTo>
                      <a:pt x="30" y="6"/>
                      <a:pt x="30" y="8"/>
                      <a:pt x="30" y="10"/>
                    </a:cubicBezTo>
                    <a:cubicBezTo>
                      <a:pt x="20" y="10"/>
                      <a:pt x="10" y="10"/>
                      <a:pt x="0" y="10"/>
                    </a:cubicBez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1" y="0"/>
                      <a:pt x="19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122"/>
              <p:cNvSpPr/>
              <p:nvPr/>
            </p:nvSpPr>
            <p:spPr bwMode="auto">
              <a:xfrm>
                <a:off x="757918" y="3127453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6 w 10"/>
                  <a:gd name="T3" fmla="*/ 10 h 10"/>
                  <a:gd name="T4" fmla="*/ 0 w 10"/>
                  <a:gd name="T5" fmla="*/ 10 h 10"/>
                  <a:gd name="T6" fmla="*/ 0 w 10"/>
                  <a:gd name="T7" fmla="*/ 4 h 10"/>
                  <a:gd name="T8" fmla="*/ 3 w 10"/>
                  <a:gd name="T9" fmla="*/ 0 h 10"/>
                  <a:gd name="T10" fmla="*/ 10 w 10"/>
                  <a:gd name="T11" fmla="*/ 0 h 10"/>
                  <a:gd name="T12" fmla="*/ 10 w 1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6" y="10"/>
                    </a:cubicBezTo>
                    <a:cubicBezTo>
                      <a:pt x="4" y="10"/>
                      <a:pt x="2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5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123"/>
              <p:cNvSpPr/>
              <p:nvPr/>
            </p:nvSpPr>
            <p:spPr bwMode="auto">
              <a:xfrm>
                <a:off x="1013506" y="3127453"/>
                <a:ext cx="65088" cy="63500"/>
              </a:xfrm>
              <a:custGeom>
                <a:avLst/>
                <a:gdLst>
                  <a:gd name="T0" fmla="*/ 4 w 10"/>
                  <a:gd name="T1" fmla="*/ 10 h 10"/>
                  <a:gd name="T2" fmla="*/ 0 w 10"/>
                  <a:gd name="T3" fmla="*/ 7 h 10"/>
                  <a:gd name="T4" fmla="*/ 0 w 10"/>
                  <a:gd name="T5" fmla="*/ 0 h 10"/>
                  <a:gd name="T6" fmla="*/ 7 w 10"/>
                  <a:gd name="T7" fmla="*/ 0 h 10"/>
                  <a:gd name="T8" fmla="*/ 10 w 10"/>
                  <a:gd name="T9" fmla="*/ 4 h 10"/>
                  <a:gd name="T10" fmla="*/ 10 w 10"/>
                  <a:gd name="T11" fmla="*/ 10 h 10"/>
                  <a:gd name="T12" fmla="*/ 4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10"/>
                    </a:move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2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8" y="10"/>
                      <a:pt x="6" y="10"/>
                      <a:pt x="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124"/>
              <p:cNvSpPr/>
              <p:nvPr/>
            </p:nvSpPr>
            <p:spPr bwMode="auto">
              <a:xfrm>
                <a:off x="823006" y="3256041"/>
                <a:ext cx="63500" cy="69850"/>
              </a:xfrm>
              <a:custGeom>
                <a:avLst/>
                <a:gdLst>
                  <a:gd name="T0" fmla="*/ 0 w 10"/>
                  <a:gd name="T1" fmla="*/ 4 h 11"/>
                  <a:gd name="T2" fmla="*/ 3 w 10"/>
                  <a:gd name="T3" fmla="*/ 0 h 11"/>
                  <a:gd name="T4" fmla="*/ 10 w 10"/>
                  <a:gd name="T5" fmla="*/ 0 h 11"/>
                  <a:gd name="T6" fmla="*/ 10 w 10"/>
                  <a:gd name="T7" fmla="*/ 11 h 11"/>
                  <a:gd name="T8" fmla="*/ 3 w 10"/>
                  <a:gd name="T9" fmla="*/ 11 h 11"/>
                  <a:gd name="T10" fmla="*/ 0 w 10"/>
                  <a:gd name="T11" fmla="*/ 7 h 11"/>
                  <a:gd name="T12" fmla="*/ 0 w 1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4"/>
                      <a:pt x="10" y="7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125"/>
              <p:cNvSpPr/>
              <p:nvPr/>
            </p:nvSpPr>
            <p:spPr bwMode="auto">
              <a:xfrm>
                <a:off x="886506" y="3325891"/>
                <a:ext cx="63500" cy="63500"/>
              </a:xfrm>
              <a:custGeom>
                <a:avLst/>
                <a:gdLst>
                  <a:gd name="T0" fmla="*/ 0 w 10"/>
                  <a:gd name="T1" fmla="*/ 6 h 10"/>
                  <a:gd name="T2" fmla="*/ 3 w 10"/>
                  <a:gd name="T3" fmla="*/ 10 h 10"/>
                  <a:gd name="T4" fmla="*/ 7 w 10"/>
                  <a:gd name="T5" fmla="*/ 10 h 10"/>
                  <a:gd name="T6" fmla="*/ 10 w 10"/>
                  <a:gd name="T7" fmla="*/ 6 h 10"/>
                  <a:gd name="T8" fmla="*/ 10 w 10"/>
                  <a:gd name="T9" fmla="*/ 0 h 10"/>
                  <a:gd name="T10" fmla="*/ 0 w 10"/>
                  <a:gd name="T11" fmla="*/ 0 h 10"/>
                  <a:gd name="T12" fmla="*/ 0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0" y="6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6" y="10"/>
                      <a:pt x="7" y="10"/>
                    </a:cubicBezTo>
                    <a:cubicBezTo>
                      <a:pt x="9" y="10"/>
                      <a:pt x="10" y="9"/>
                      <a:pt x="10" y="6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7" y="0"/>
                      <a:pt x="3" y="0"/>
                      <a:pt x="0" y="0"/>
                    </a:cubicBezTo>
                    <a:cubicBezTo>
                      <a:pt x="0" y="2"/>
                      <a:pt x="0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126"/>
              <p:cNvSpPr/>
              <p:nvPr/>
            </p:nvSpPr>
            <p:spPr bwMode="auto">
              <a:xfrm>
                <a:off x="950006" y="3256041"/>
                <a:ext cx="63500" cy="69850"/>
              </a:xfrm>
              <a:custGeom>
                <a:avLst/>
                <a:gdLst>
                  <a:gd name="T0" fmla="*/ 10 w 10"/>
                  <a:gd name="T1" fmla="*/ 7 h 11"/>
                  <a:gd name="T2" fmla="*/ 7 w 10"/>
                  <a:gd name="T3" fmla="*/ 11 h 11"/>
                  <a:gd name="T4" fmla="*/ 0 w 10"/>
                  <a:gd name="T5" fmla="*/ 11 h 11"/>
                  <a:gd name="T6" fmla="*/ 0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10" y="7"/>
                    </a:moveTo>
                    <a:cubicBezTo>
                      <a:pt x="10" y="10"/>
                      <a:pt x="9" y="11"/>
                      <a:pt x="7" y="11"/>
                    </a:cubicBezTo>
                    <a:cubicBezTo>
                      <a:pt x="5" y="11"/>
                      <a:pt x="2" y="11"/>
                      <a:pt x="0" y="11"/>
                    </a:cubicBezTo>
                    <a:cubicBezTo>
                      <a:pt x="0" y="7"/>
                      <a:pt x="0" y="4"/>
                      <a:pt x="0" y="0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5"/>
                      <a:pt x="10" y="6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127"/>
              <p:cNvSpPr/>
              <p:nvPr/>
            </p:nvSpPr>
            <p:spPr bwMode="auto">
              <a:xfrm>
                <a:off x="886506" y="3190953"/>
                <a:ext cx="63500" cy="65088"/>
              </a:xfrm>
              <a:custGeom>
                <a:avLst/>
                <a:gdLst>
                  <a:gd name="T0" fmla="*/ 7 w 10"/>
                  <a:gd name="T1" fmla="*/ 0 h 10"/>
                  <a:gd name="T2" fmla="*/ 10 w 10"/>
                  <a:gd name="T3" fmla="*/ 4 h 10"/>
                  <a:gd name="T4" fmla="*/ 10 w 10"/>
                  <a:gd name="T5" fmla="*/ 10 h 10"/>
                  <a:gd name="T6" fmla="*/ 0 w 10"/>
                  <a:gd name="T7" fmla="*/ 10 h 10"/>
                  <a:gd name="T8" fmla="*/ 0 w 10"/>
                  <a:gd name="T9" fmla="*/ 4 h 10"/>
                  <a:gd name="T10" fmla="*/ 3 w 10"/>
                  <a:gd name="T11" fmla="*/ 0 h 10"/>
                  <a:gd name="T12" fmla="*/ 7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7" y="0"/>
                    </a:move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7" y="10"/>
                      <a:pt x="3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128"/>
              <p:cNvSpPr/>
              <p:nvPr/>
            </p:nvSpPr>
            <p:spPr bwMode="auto">
              <a:xfrm>
                <a:off x="694418" y="3190953"/>
                <a:ext cx="63500" cy="198438"/>
              </a:xfrm>
              <a:custGeom>
                <a:avLst/>
                <a:gdLst>
                  <a:gd name="T0" fmla="*/ 0 w 10"/>
                  <a:gd name="T1" fmla="*/ 4 h 31"/>
                  <a:gd name="T2" fmla="*/ 3 w 10"/>
                  <a:gd name="T3" fmla="*/ 0 h 31"/>
                  <a:gd name="T4" fmla="*/ 10 w 10"/>
                  <a:gd name="T5" fmla="*/ 0 h 31"/>
                  <a:gd name="T6" fmla="*/ 10 w 10"/>
                  <a:gd name="T7" fmla="*/ 31 h 31"/>
                  <a:gd name="T8" fmla="*/ 3 w 10"/>
                  <a:gd name="T9" fmla="*/ 31 h 31"/>
                  <a:gd name="T10" fmla="*/ 0 w 10"/>
                  <a:gd name="T11" fmla="*/ 27 h 31"/>
                  <a:gd name="T12" fmla="*/ 0 w 10"/>
                  <a:gd name="T13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0" y="10"/>
                      <a:pt x="10" y="21"/>
                      <a:pt x="10" y="31"/>
                    </a:cubicBezTo>
                    <a:cubicBezTo>
                      <a:pt x="7" y="31"/>
                      <a:pt x="5" y="31"/>
                      <a:pt x="3" y="31"/>
                    </a:cubicBezTo>
                    <a:cubicBezTo>
                      <a:pt x="1" y="31"/>
                      <a:pt x="0" y="30"/>
                      <a:pt x="0" y="27"/>
                    </a:cubicBezTo>
                    <a:cubicBezTo>
                      <a:pt x="0" y="19"/>
                      <a:pt x="0" y="1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129"/>
              <p:cNvSpPr/>
              <p:nvPr/>
            </p:nvSpPr>
            <p:spPr bwMode="auto">
              <a:xfrm>
                <a:off x="823006" y="3452891"/>
                <a:ext cx="190500" cy="63500"/>
              </a:xfrm>
              <a:custGeom>
                <a:avLst/>
                <a:gdLst>
                  <a:gd name="T0" fmla="*/ 0 w 30"/>
                  <a:gd name="T1" fmla="*/ 7 h 10"/>
                  <a:gd name="T2" fmla="*/ 3 w 30"/>
                  <a:gd name="T3" fmla="*/ 10 h 10"/>
                  <a:gd name="T4" fmla="*/ 27 w 30"/>
                  <a:gd name="T5" fmla="*/ 10 h 10"/>
                  <a:gd name="T6" fmla="*/ 30 w 30"/>
                  <a:gd name="T7" fmla="*/ 7 h 10"/>
                  <a:gd name="T8" fmla="*/ 30 w 30"/>
                  <a:gd name="T9" fmla="*/ 0 h 10"/>
                  <a:gd name="T10" fmla="*/ 0 w 30"/>
                  <a:gd name="T11" fmla="*/ 0 h 10"/>
                  <a:gd name="T12" fmla="*/ 0 w 3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0" y="7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11" y="10"/>
                      <a:pt x="19" y="10"/>
                      <a:pt x="27" y="10"/>
                    </a:cubicBezTo>
                    <a:cubicBezTo>
                      <a:pt x="29" y="10"/>
                      <a:pt x="30" y="9"/>
                      <a:pt x="30" y="7"/>
                    </a:cubicBezTo>
                    <a:cubicBezTo>
                      <a:pt x="30" y="4"/>
                      <a:pt x="30" y="2"/>
                      <a:pt x="30" y="0"/>
                    </a:cubicBezTo>
                    <a:cubicBezTo>
                      <a:pt x="20" y="0"/>
                      <a:pt x="10" y="0"/>
                      <a:pt x="0" y="0"/>
                    </a:cubicBezTo>
                    <a:cubicBezTo>
                      <a:pt x="0" y="2"/>
                      <a:pt x="0" y="4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130"/>
              <p:cNvSpPr/>
              <p:nvPr/>
            </p:nvSpPr>
            <p:spPr bwMode="auto">
              <a:xfrm>
                <a:off x="1078593" y="3190953"/>
                <a:ext cx="69850" cy="198438"/>
              </a:xfrm>
              <a:custGeom>
                <a:avLst/>
                <a:gdLst>
                  <a:gd name="T0" fmla="*/ 11 w 11"/>
                  <a:gd name="T1" fmla="*/ 27 h 31"/>
                  <a:gd name="T2" fmla="*/ 7 w 11"/>
                  <a:gd name="T3" fmla="*/ 31 h 31"/>
                  <a:gd name="T4" fmla="*/ 0 w 11"/>
                  <a:gd name="T5" fmla="*/ 31 h 31"/>
                  <a:gd name="T6" fmla="*/ 0 w 11"/>
                  <a:gd name="T7" fmla="*/ 0 h 31"/>
                  <a:gd name="T8" fmla="*/ 7 w 11"/>
                  <a:gd name="T9" fmla="*/ 0 h 31"/>
                  <a:gd name="T10" fmla="*/ 11 w 11"/>
                  <a:gd name="T11" fmla="*/ 4 h 31"/>
                  <a:gd name="T12" fmla="*/ 11 w 11"/>
                  <a:gd name="T13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1">
                    <a:moveTo>
                      <a:pt x="11" y="27"/>
                    </a:moveTo>
                    <a:cubicBezTo>
                      <a:pt x="11" y="30"/>
                      <a:pt x="10" y="31"/>
                      <a:pt x="7" y="31"/>
                    </a:cubicBezTo>
                    <a:cubicBezTo>
                      <a:pt x="5" y="31"/>
                      <a:pt x="3" y="31"/>
                      <a:pt x="0" y="31"/>
                    </a:cubicBezTo>
                    <a:cubicBezTo>
                      <a:pt x="0" y="21"/>
                      <a:pt x="0" y="10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0" y="0"/>
                      <a:pt x="11" y="1"/>
                      <a:pt x="11" y="4"/>
                    </a:cubicBezTo>
                    <a:cubicBezTo>
                      <a:pt x="11" y="12"/>
                      <a:pt x="11" y="19"/>
                      <a:pt x="1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39" name="Freeform 142"/>
            <p:cNvSpPr>
              <a:spLocks noEditPoints="1"/>
            </p:cNvSpPr>
            <p:nvPr/>
          </p:nvSpPr>
          <p:spPr bwMode="auto">
            <a:xfrm>
              <a:off x="5160056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8" name="组合 247"/>
            <p:cNvGrpSpPr/>
            <p:nvPr userDrawn="1"/>
          </p:nvGrpSpPr>
          <p:grpSpPr>
            <a:xfrm>
              <a:off x="8178351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12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7" name="Freeform 10"/>
            <p:cNvSpPr/>
            <p:nvPr/>
          </p:nvSpPr>
          <p:spPr bwMode="auto">
            <a:xfrm>
              <a:off x="9661076" y="650953"/>
              <a:ext cx="203200" cy="473075"/>
            </a:xfrm>
            <a:custGeom>
              <a:avLst/>
              <a:gdLst>
                <a:gd name="T0" fmla="*/ 14 w 32"/>
                <a:gd name="T1" fmla="*/ 0 h 74"/>
                <a:gd name="T2" fmla="*/ 11 w 32"/>
                <a:gd name="T3" fmla="*/ 3 h 74"/>
                <a:gd name="T4" fmla="*/ 11 w 32"/>
                <a:gd name="T5" fmla="*/ 21 h 74"/>
                <a:gd name="T6" fmla="*/ 0 w 32"/>
                <a:gd name="T7" fmla="*/ 21 h 74"/>
                <a:gd name="T8" fmla="*/ 0 w 32"/>
                <a:gd name="T9" fmla="*/ 28 h 74"/>
                <a:gd name="T10" fmla="*/ 4 w 32"/>
                <a:gd name="T11" fmla="*/ 31 h 74"/>
                <a:gd name="T12" fmla="*/ 11 w 32"/>
                <a:gd name="T13" fmla="*/ 31 h 74"/>
                <a:gd name="T14" fmla="*/ 11 w 32"/>
                <a:gd name="T15" fmla="*/ 42 h 74"/>
                <a:gd name="T16" fmla="*/ 4 w 32"/>
                <a:gd name="T17" fmla="*/ 42 h 74"/>
                <a:gd name="T18" fmla="*/ 0 w 32"/>
                <a:gd name="T19" fmla="*/ 45 h 74"/>
                <a:gd name="T20" fmla="*/ 0 w 32"/>
                <a:gd name="T21" fmla="*/ 53 h 74"/>
                <a:gd name="T22" fmla="*/ 11 w 32"/>
                <a:gd name="T23" fmla="*/ 53 h 74"/>
                <a:gd name="T24" fmla="*/ 11 w 32"/>
                <a:gd name="T25" fmla="*/ 70 h 74"/>
                <a:gd name="T26" fmla="*/ 14 w 32"/>
                <a:gd name="T27" fmla="*/ 74 h 74"/>
                <a:gd name="T28" fmla="*/ 18 w 32"/>
                <a:gd name="T29" fmla="*/ 74 h 74"/>
                <a:gd name="T30" fmla="*/ 21 w 32"/>
                <a:gd name="T31" fmla="*/ 70 h 74"/>
                <a:gd name="T32" fmla="*/ 21 w 32"/>
                <a:gd name="T33" fmla="*/ 63 h 74"/>
                <a:gd name="T34" fmla="*/ 28 w 32"/>
                <a:gd name="T35" fmla="*/ 63 h 74"/>
                <a:gd name="T36" fmla="*/ 32 w 32"/>
                <a:gd name="T37" fmla="*/ 60 h 74"/>
                <a:gd name="T38" fmla="*/ 32 w 32"/>
                <a:gd name="T39" fmla="*/ 53 h 74"/>
                <a:gd name="T40" fmla="*/ 21 w 32"/>
                <a:gd name="T41" fmla="*/ 53 h 74"/>
                <a:gd name="T42" fmla="*/ 21 w 32"/>
                <a:gd name="T43" fmla="*/ 42 h 74"/>
                <a:gd name="T44" fmla="*/ 32 w 32"/>
                <a:gd name="T45" fmla="*/ 42 h 74"/>
                <a:gd name="T46" fmla="*/ 32 w 32"/>
                <a:gd name="T47" fmla="*/ 31 h 74"/>
                <a:gd name="T48" fmla="*/ 21 w 32"/>
                <a:gd name="T49" fmla="*/ 31 h 74"/>
                <a:gd name="T50" fmla="*/ 21 w 32"/>
                <a:gd name="T51" fmla="*/ 21 h 74"/>
                <a:gd name="T52" fmla="*/ 32 w 32"/>
                <a:gd name="T53" fmla="*/ 21 h 74"/>
                <a:gd name="T54" fmla="*/ 32 w 32"/>
                <a:gd name="T55" fmla="*/ 14 h 74"/>
                <a:gd name="T56" fmla="*/ 28 w 32"/>
                <a:gd name="T57" fmla="*/ 10 h 74"/>
                <a:gd name="T58" fmla="*/ 21 w 32"/>
                <a:gd name="T59" fmla="*/ 10 h 74"/>
                <a:gd name="T60" fmla="*/ 21 w 32"/>
                <a:gd name="T61" fmla="*/ 3 h 74"/>
                <a:gd name="T62" fmla="*/ 18 w 32"/>
                <a:gd name="T63" fmla="*/ 0 h 74"/>
                <a:gd name="T64" fmla="*/ 14 w 32"/>
                <a:gd name="T6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74">
                  <a:moveTo>
                    <a:pt x="14" y="0"/>
                  </a:moveTo>
                  <a:cubicBezTo>
                    <a:pt x="12" y="0"/>
                    <a:pt x="11" y="1"/>
                    <a:pt x="11" y="3"/>
                  </a:cubicBezTo>
                  <a:cubicBezTo>
                    <a:pt x="11" y="9"/>
                    <a:pt x="11" y="15"/>
                    <a:pt x="11" y="21"/>
                  </a:cubicBezTo>
                  <a:cubicBezTo>
                    <a:pt x="7" y="21"/>
                    <a:pt x="4" y="21"/>
                    <a:pt x="0" y="21"/>
                  </a:cubicBezTo>
                  <a:cubicBezTo>
                    <a:pt x="0" y="23"/>
                    <a:pt x="0" y="25"/>
                    <a:pt x="0" y="28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1"/>
                    <a:pt x="11" y="31"/>
                  </a:cubicBezTo>
                  <a:cubicBezTo>
                    <a:pt x="11" y="35"/>
                    <a:pt x="11" y="38"/>
                    <a:pt x="11" y="42"/>
                  </a:cubicBezTo>
                  <a:cubicBezTo>
                    <a:pt x="8" y="42"/>
                    <a:pt x="6" y="42"/>
                    <a:pt x="4" y="42"/>
                  </a:cubicBezTo>
                  <a:cubicBezTo>
                    <a:pt x="1" y="42"/>
                    <a:pt x="0" y="43"/>
                    <a:pt x="0" y="45"/>
                  </a:cubicBezTo>
                  <a:cubicBezTo>
                    <a:pt x="0" y="48"/>
                    <a:pt x="0" y="50"/>
                    <a:pt x="0" y="53"/>
                  </a:cubicBezTo>
                  <a:cubicBezTo>
                    <a:pt x="4" y="53"/>
                    <a:pt x="7" y="53"/>
                    <a:pt x="11" y="53"/>
                  </a:cubicBezTo>
                  <a:cubicBezTo>
                    <a:pt x="11" y="58"/>
                    <a:pt x="11" y="64"/>
                    <a:pt x="11" y="70"/>
                  </a:cubicBezTo>
                  <a:cubicBezTo>
                    <a:pt x="11" y="73"/>
                    <a:pt x="12" y="74"/>
                    <a:pt x="14" y="74"/>
                  </a:cubicBezTo>
                  <a:cubicBezTo>
                    <a:pt x="15" y="74"/>
                    <a:pt x="17" y="74"/>
                    <a:pt x="18" y="74"/>
                  </a:cubicBezTo>
                  <a:cubicBezTo>
                    <a:pt x="20" y="74"/>
                    <a:pt x="21" y="73"/>
                    <a:pt x="21" y="70"/>
                  </a:cubicBezTo>
                  <a:cubicBezTo>
                    <a:pt x="21" y="68"/>
                    <a:pt x="21" y="66"/>
                    <a:pt x="21" y="63"/>
                  </a:cubicBezTo>
                  <a:cubicBezTo>
                    <a:pt x="24" y="63"/>
                    <a:pt x="26" y="63"/>
                    <a:pt x="28" y="63"/>
                  </a:cubicBezTo>
                  <a:cubicBezTo>
                    <a:pt x="31" y="63"/>
                    <a:pt x="32" y="62"/>
                    <a:pt x="32" y="60"/>
                  </a:cubicBezTo>
                  <a:cubicBezTo>
                    <a:pt x="32" y="57"/>
                    <a:pt x="32" y="55"/>
                    <a:pt x="32" y="53"/>
                  </a:cubicBezTo>
                  <a:cubicBezTo>
                    <a:pt x="28" y="53"/>
                    <a:pt x="25" y="53"/>
                    <a:pt x="21" y="53"/>
                  </a:cubicBezTo>
                  <a:cubicBezTo>
                    <a:pt x="21" y="49"/>
                    <a:pt x="21" y="45"/>
                    <a:pt x="21" y="42"/>
                  </a:cubicBezTo>
                  <a:cubicBezTo>
                    <a:pt x="25" y="42"/>
                    <a:pt x="28" y="42"/>
                    <a:pt x="32" y="42"/>
                  </a:cubicBezTo>
                  <a:cubicBezTo>
                    <a:pt x="32" y="38"/>
                    <a:pt x="32" y="35"/>
                    <a:pt x="32" y="31"/>
                  </a:cubicBezTo>
                  <a:cubicBezTo>
                    <a:pt x="28" y="31"/>
                    <a:pt x="25" y="31"/>
                    <a:pt x="21" y="31"/>
                  </a:cubicBezTo>
                  <a:cubicBezTo>
                    <a:pt x="21" y="28"/>
                    <a:pt x="21" y="24"/>
                    <a:pt x="21" y="21"/>
                  </a:cubicBezTo>
                  <a:cubicBezTo>
                    <a:pt x="25" y="21"/>
                    <a:pt x="28" y="21"/>
                    <a:pt x="32" y="21"/>
                  </a:cubicBezTo>
                  <a:cubicBezTo>
                    <a:pt x="32" y="18"/>
                    <a:pt x="32" y="16"/>
                    <a:pt x="32" y="14"/>
                  </a:cubicBezTo>
                  <a:cubicBezTo>
                    <a:pt x="32" y="11"/>
                    <a:pt x="31" y="10"/>
                    <a:pt x="28" y="10"/>
                  </a:cubicBezTo>
                  <a:cubicBezTo>
                    <a:pt x="26" y="10"/>
                    <a:pt x="24" y="10"/>
                    <a:pt x="21" y="10"/>
                  </a:cubicBezTo>
                  <a:cubicBezTo>
                    <a:pt x="21" y="8"/>
                    <a:pt x="21" y="5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1"/>
            <p:cNvSpPr/>
            <p:nvPr/>
          </p:nvSpPr>
          <p:spPr bwMode="auto">
            <a:xfrm>
              <a:off x="9864276" y="785891"/>
              <a:ext cx="71438" cy="63500"/>
            </a:xfrm>
            <a:custGeom>
              <a:avLst/>
              <a:gdLst>
                <a:gd name="T0" fmla="*/ 11 w 11"/>
                <a:gd name="T1" fmla="*/ 3 h 10"/>
                <a:gd name="T2" fmla="*/ 7 w 11"/>
                <a:gd name="T3" fmla="*/ 0 h 10"/>
                <a:gd name="T4" fmla="*/ 0 w 11"/>
                <a:gd name="T5" fmla="*/ 0 h 10"/>
                <a:gd name="T6" fmla="*/ 0 w 11"/>
                <a:gd name="T7" fmla="*/ 10 h 10"/>
                <a:gd name="T8" fmla="*/ 7 w 11"/>
                <a:gd name="T9" fmla="*/ 10 h 10"/>
                <a:gd name="T10" fmla="*/ 11 w 11"/>
                <a:gd name="T11" fmla="*/ 7 h 10"/>
                <a:gd name="T12" fmla="*/ 11 w 1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9" y="10"/>
                    <a:pt x="11" y="9"/>
                    <a:pt x="11" y="7"/>
                  </a:cubicBezTo>
                  <a:cubicBezTo>
                    <a:pt x="11" y="6"/>
                    <a:pt x="11" y="4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2"/>
            <p:cNvSpPr/>
            <p:nvPr/>
          </p:nvSpPr>
          <p:spPr bwMode="auto">
            <a:xfrm>
              <a:off x="9864276" y="919241"/>
              <a:ext cx="71438" cy="69850"/>
            </a:xfrm>
            <a:custGeom>
              <a:avLst/>
              <a:gdLst>
                <a:gd name="T0" fmla="*/ 11 w 11"/>
                <a:gd name="T1" fmla="*/ 3 h 11"/>
                <a:gd name="T2" fmla="*/ 7 w 11"/>
                <a:gd name="T3" fmla="*/ 0 h 11"/>
                <a:gd name="T4" fmla="*/ 0 w 11"/>
                <a:gd name="T5" fmla="*/ 0 h 11"/>
                <a:gd name="T6" fmla="*/ 0 w 11"/>
                <a:gd name="T7" fmla="*/ 11 h 11"/>
                <a:gd name="T8" fmla="*/ 7 w 11"/>
                <a:gd name="T9" fmla="*/ 11 h 11"/>
                <a:gd name="T10" fmla="*/ 11 w 11"/>
                <a:gd name="T11" fmla="*/ 7 h 11"/>
                <a:gd name="T12" fmla="*/ 11 w 11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2" y="11"/>
                    <a:pt x="5" y="11"/>
                    <a:pt x="7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9595989" y="98909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7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3 h 10"/>
                <a:gd name="T10" fmla="*/ 3 w 10"/>
                <a:gd name="T11" fmla="*/ 0 h 10"/>
                <a:gd name="T12" fmla="*/ 10 w 10"/>
                <a:gd name="T13" fmla="*/ 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7" y="10"/>
                  </a:cubicBezTo>
                  <a:cubicBezTo>
                    <a:pt x="5" y="10"/>
                    <a:pt x="4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4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9595989" y="714453"/>
              <a:ext cx="65088" cy="71438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4 h 11"/>
                <a:gd name="T6" fmla="*/ 3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5"/>
            <p:cNvSpPr/>
            <p:nvPr/>
          </p:nvSpPr>
          <p:spPr bwMode="auto">
            <a:xfrm>
              <a:off x="11321601" y="1058941"/>
              <a:ext cx="133350" cy="71438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8 w 21"/>
                <a:gd name="T5" fmla="*/ 11 h 11"/>
                <a:gd name="T6" fmla="*/ 3 w 21"/>
                <a:gd name="T7" fmla="*/ 11 h 11"/>
                <a:gd name="T8" fmla="*/ 0 w 21"/>
                <a:gd name="T9" fmla="*/ 8 h 11"/>
                <a:gd name="T10" fmla="*/ 0 w 21"/>
                <a:gd name="T11" fmla="*/ 0 h 11"/>
                <a:gd name="T12" fmla="*/ 21 w 2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3"/>
                    <a:pt x="21" y="5"/>
                    <a:pt x="21" y="8"/>
                  </a:cubicBezTo>
                  <a:cubicBezTo>
                    <a:pt x="21" y="10"/>
                    <a:pt x="20" y="11"/>
                    <a:pt x="18" y="11"/>
                  </a:cubicBezTo>
                  <a:cubicBezTo>
                    <a:pt x="13" y="11"/>
                    <a:pt x="8" y="11"/>
                    <a:pt x="3" y="11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6"/>
            <p:cNvSpPr/>
            <p:nvPr/>
          </p:nvSpPr>
          <p:spPr bwMode="auto">
            <a:xfrm>
              <a:off x="11110464" y="650953"/>
              <a:ext cx="141288" cy="63500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3 h 10"/>
                <a:gd name="T4" fmla="*/ 4 w 22"/>
                <a:gd name="T5" fmla="*/ 0 h 10"/>
                <a:gd name="T6" fmla="*/ 18 w 22"/>
                <a:gd name="T7" fmla="*/ 0 h 10"/>
                <a:gd name="T8" fmla="*/ 22 w 22"/>
                <a:gd name="T9" fmla="*/ 3 h 10"/>
                <a:gd name="T10" fmla="*/ 22 w 22"/>
                <a:gd name="T11" fmla="*/ 10 h 10"/>
                <a:gd name="T12" fmla="*/ 0 w 2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4" y="0"/>
                    <a:pt x="18" y="0"/>
                  </a:cubicBezTo>
                  <a:cubicBezTo>
                    <a:pt x="20" y="0"/>
                    <a:pt x="22" y="1"/>
                    <a:pt x="22" y="3"/>
                  </a:cubicBezTo>
                  <a:cubicBezTo>
                    <a:pt x="22" y="6"/>
                    <a:pt x="22" y="8"/>
                    <a:pt x="22" y="10"/>
                  </a:cubicBezTo>
                  <a:cubicBezTo>
                    <a:pt x="15" y="10"/>
                    <a:pt x="8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7"/>
            <p:cNvSpPr/>
            <p:nvPr/>
          </p:nvSpPr>
          <p:spPr bwMode="auto">
            <a:xfrm>
              <a:off x="10977114" y="714453"/>
              <a:ext cx="133350" cy="415925"/>
            </a:xfrm>
            <a:custGeom>
              <a:avLst/>
              <a:gdLst>
                <a:gd name="T0" fmla="*/ 0 w 21"/>
                <a:gd name="T1" fmla="*/ 47 h 65"/>
                <a:gd name="T2" fmla="*/ 0 w 21"/>
                <a:gd name="T3" fmla="*/ 51 h 65"/>
                <a:gd name="T4" fmla="*/ 4 w 21"/>
                <a:gd name="T5" fmla="*/ 54 h 65"/>
                <a:gd name="T6" fmla="*/ 11 w 21"/>
                <a:gd name="T7" fmla="*/ 54 h 65"/>
                <a:gd name="T8" fmla="*/ 11 w 21"/>
                <a:gd name="T9" fmla="*/ 62 h 65"/>
                <a:gd name="T10" fmla="*/ 14 w 21"/>
                <a:gd name="T11" fmla="*/ 65 h 65"/>
                <a:gd name="T12" fmla="*/ 18 w 21"/>
                <a:gd name="T13" fmla="*/ 65 h 65"/>
                <a:gd name="T14" fmla="*/ 21 w 21"/>
                <a:gd name="T15" fmla="*/ 62 h 65"/>
                <a:gd name="T16" fmla="*/ 21 w 21"/>
                <a:gd name="T17" fmla="*/ 0 h 65"/>
                <a:gd name="T18" fmla="*/ 14 w 21"/>
                <a:gd name="T19" fmla="*/ 0 h 65"/>
                <a:gd name="T20" fmla="*/ 11 w 21"/>
                <a:gd name="T21" fmla="*/ 4 h 65"/>
                <a:gd name="T22" fmla="*/ 11 w 21"/>
                <a:gd name="T23" fmla="*/ 44 h 65"/>
                <a:gd name="T24" fmla="*/ 4 w 21"/>
                <a:gd name="T25" fmla="*/ 44 h 65"/>
                <a:gd name="T26" fmla="*/ 0 w 21"/>
                <a:gd name="T27" fmla="*/ 4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65">
                  <a:moveTo>
                    <a:pt x="0" y="47"/>
                  </a:moveTo>
                  <a:cubicBezTo>
                    <a:pt x="0" y="48"/>
                    <a:pt x="0" y="50"/>
                    <a:pt x="0" y="51"/>
                  </a:cubicBezTo>
                  <a:cubicBezTo>
                    <a:pt x="0" y="53"/>
                    <a:pt x="2" y="54"/>
                    <a:pt x="4" y="54"/>
                  </a:cubicBezTo>
                  <a:cubicBezTo>
                    <a:pt x="6" y="54"/>
                    <a:pt x="8" y="54"/>
                    <a:pt x="11" y="54"/>
                  </a:cubicBezTo>
                  <a:cubicBezTo>
                    <a:pt x="11" y="57"/>
                    <a:pt x="11" y="59"/>
                    <a:pt x="11" y="62"/>
                  </a:cubicBezTo>
                  <a:cubicBezTo>
                    <a:pt x="11" y="64"/>
                    <a:pt x="12" y="65"/>
                    <a:pt x="14" y="65"/>
                  </a:cubicBezTo>
                  <a:cubicBezTo>
                    <a:pt x="16" y="65"/>
                    <a:pt x="17" y="65"/>
                    <a:pt x="18" y="65"/>
                  </a:cubicBezTo>
                  <a:cubicBezTo>
                    <a:pt x="20" y="65"/>
                    <a:pt x="21" y="64"/>
                    <a:pt x="21" y="62"/>
                  </a:cubicBezTo>
                  <a:cubicBezTo>
                    <a:pt x="21" y="41"/>
                    <a:pt x="21" y="21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2" y="0"/>
                    <a:pt x="11" y="2"/>
                    <a:pt x="11" y="4"/>
                  </a:cubicBezTo>
                  <a:cubicBezTo>
                    <a:pt x="11" y="17"/>
                    <a:pt x="11" y="30"/>
                    <a:pt x="11" y="44"/>
                  </a:cubicBezTo>
                  <a:cubicBezTo>
                    <a:pt x="8" y="44"/>
                    <a:pt x="6" y="44"/>
                    <a:pt x="4" y="44"/>
                  </a:cubicBezTo>
                  <a:cubicBezTo>
                    <a:pt x="2" y="44"/>
                    <a:pt x="0" y="45"/>
                    <a:pt x="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8"/>
            <p:cNvSpPr/>
            <p:nvPr/>
          </p:nvSpPr>
          <p:spPr bwMode="auto">
            <a:xfrm>
              <a:off x="11454951" y="650953"/>
              <a:ext cx="141288" cy="407988"/>
            </a:xfrm>
            <a:custGeom>
              <a:avLst/>
              <a:gdLst>
                <a:gd name="T0" fmla="*/ 18 w 22"/>
                <a:gd name="T1" fmla="*/ 21 h 64"/>
                <a:gd name="T2" fmla="*/ 22 w 22"/>
                <a:gd name="T3" fmla="*/ 18 h 64"/>
                <a:gd name="T4" fmla="*/ 22 w 22"/>
                <a:gd name="T5" fmla="*/ 14 h 64"/>
                <a:gd name="T6" fmla="*/ 18 w 22"/>
                <a:gd name="T7" fmla="*/ 10 h 64"/>
                <a:gd name="T8" fmla="*/ 11 w 22"/>
                <a:gd name="T9" fmla="*/ 10 h 64"/>
                <a:gd name="T10" fmla="*/ 11 w 22"/>
                <a:gd name="T11" fmla="*/ 3 h 64"/>
                <a:gd name="T12" fmla="*/ 8 w 22"/>
                <a:gd name="T13" fmla="*/ 0 h 64"/>
                <a:gd name="T14" fmla="*/ 4 w 22"/>
                <a:gd name="T15" fmla="*/ 0 h 64"/>
                <a:gd name="T16" fmla="*/ 0 w 22"/>
                <a:gd name="T17" fmla="*/ 3 h 64"/>
                <a:gd name="T18" fmla="*/ 0 w 22"/>
                <a:gd name="T19" fmla="*/ 64 h 64"/>
                <a:gd name="T20" fmla="*/ 8 w 22"/>
                <a:gd name="T21" fmla="*/ 64 h 64"/>
                <a:gd name="T22" fmla="*/ 11 w 22"/>
                <a:gd name="T23" fmla="*/ 61 h 64"/>
                <a:gd name="T24" fmla="*/ 11 w 22"/>
                <a:gd name="T25" fmla="*/ 21 h 64"/>
                <a:gd name="T26" fmla="*/ 18 w 22"/>
                <a:gd name="T27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64">
                  <a:moveTo>
                    <a:pt x="18" y="21"/>
                  </a:moveTo>
                  <a:cubicBezTo>
                    <a:pt x="20" y="21"/>
                    <a:pt x="22" y="20"/>
                    <a:pt x="22" y="18"/>
                  </a:cubicBezTo>
                  <a:cubicBezTo>
                    <a:pt x="22" y="16"/>
                    <a:pt x="22" y="15"/>
                    <a:pt x="22" y="14"/>
                  </a:cubicBezTo>
                  <a:cubicBezTo>
                    <a:pt x="22" y="12"/>
                    <a:pt x="20" y="10"/>
                    <a:pt x="18" y="10"/>
                  </a:cubicBezTo>
                  <a:cubicBezTo>
                    <a:pt x="16" y="10"/>
                    <a:pt x="14" y="10"/>
                    <a:pt x="11" y="10"/>
                  </a:cubicBezTo>
                  <a:cubicBezTo>
                    <a:pt x="11" y="8"/>
                    <a:pt x="11" y="6"/>
                    <a:pt x="11" y="3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4"/>
                    <a:pt x="0" y="44"/>
                    <a:pt x="0" y="64"/>
                  </a:cubicBezTo>
                  <a:cubicBezTo>
                    <a:pt x="3" y="64"/>
                    <a:pt x="5" y="64"/>
                    <a:pt x="8" y="64"/>
                  </a:cubicBezTo>
                  <a:cubicBezTo>
                    <a:pt x="10" y="64"/>
                    <a:pt x="11" y="63"/>
                    <a:pt x="11" y="61"/>
                  </a:cubicBezTo>
                  <a:cubicBezTo>
                    <a:pt x="11" y="48"/>
                    <a:pt x="11" y="34"/>
                    <a:pt x="11" y="21"/>
                  </a:cubicBezTo>
                  <a:cubicBezTo>
                    <a:pt x="14" y="21"/>
                    <a:pt x="16" y="21"/>
                    <a:pt x="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11180314" y="714453"/>
              <a:ext cx="211138" cy="344488"/>
            </a:xfrm>
            <a:custGeom>
              <a:avLst/>
              <a:gdLst>
                <a:gd name="T0" fmla="*/ 29 w 33"/>
                <a:gd name="T1" fmla="*/ 11 h 54"/>
                <a:gd name="T2" fmla="*/ 22 w 33"/>
                <a:gd name="T3" fmla="*/ 11 h 54"/>
                <a:gd name="T4" fmla="*/ 22 w 33"/>
                <a:gd name="T5" fmla="*/ 4 h 54"/>
                <a:gd name="T6" fmla="*/ 18 w 33"/>
                <a:gd name="T7" fmla="*/ 0 h 54"/>
                <a:gd name="T8" fmla="*/ 11 w 33"/>
                <a:gd name="T9" fmla="*/ 0 h 54"/>
                <a:gd name="T10" fmla="*/ 11 w 33"/>
                <a:gd name="T11" fmla="*/ 11 h 54"/>
                <a:gd name="T12" fmla="*/ 4 w 33"/>
                <a:gd name="T13" fmla="*/ 11 h 54"/>
                <a:gd name="T14" fmla="*/ 0 w 33"/>
                <a:gd name="T15" fmla="*/ 15 h 54"/>
                <a:gd name="T16" fmla="*/ 0 w 33"/>
                <a:gd name="T17" fmla="*/ 40 h 54"/>
                <a:gd name="T18" fmla="*/ 4 w 33"/>
                <a:gd name="T19" fmla="*/ 44 h 54"/>
                <a:gd name="T20" fmla="*/ 11 w 33"/>
                <a:gd name="T21" fmla="*/ 44 h 54"/>
                <a:gd name="T22" fmla="*/ 11 w 33"/>
                <a:gd name="T23" fmla="*/ 51 h 54"/>
                <a:gd name="T24" fmla="*/ 15 w 33"/>
                <a:gd name="T25" fmla="*/ 54 h 54"/>
                <a:gd name="T26" fmla="*/ 22 w 33"/>
                <a:gd name="T27" fmla="*/ 54 h 54"/>
                <a:gd name="T28" fmla="*/ 22 w 33"/>
                <a:gd name="T29" fmla="*/ 44 h 54"/>
                <a:gd name="T30" fmla="*/ 29 w 33"/>
                <a:gd name="T31" fmla="*/ 44 h 54"/>
                <a:gd name="T32" fmla="*/ 33 w 33"/>
                <a:gd name="T33" fmla="*/ 40 h 54"/>
                <a:gd name="T34" fmla="*/ 33 w 33"/>
                <a:gd name="T35" fmla="*/ 15 h 54"/>
                <a:gd name="T36" fmla="*/ 29 w 33"/>
                <a:gd name="T37" fmla="*/ 11 h 54"/>
                <a:gd name="T38" fmla="*/ 22 w 33"/>
                <a:gd name="T39" fmla="*/ 33 h 54"/>
                <a:gd name="T40" fmla="*/ 11 w 33"/>
                <a:gd name="T41" fmla="*/ 33 h 54"/>
                <a:gd name="T42" fmla="*/ 11 w 33"/>
                <a:gd name="T43" fmla="*/ 22 h 54"/>
                <a:gd name="T44" fmla="*/ 22 w 33"/>
                <a:gd name="T45" fmla="*/ 22 h 54"/>
                <a:gd name="T46" fmla="*/ 22 w 33"/>
                <a:gd name="T47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54">
                  <a:moveTo>
                    <a:pt x="29" y="11"/>
                  </a:moveTo>
                  <a:cubicBezTo>
                    <a:pt x="27" y="11"/>
                    <a:pt x="24" y="11"/>
                    <a:pt x="22" y="11"/>
                  </a:cubicBezTo>
                  <a:cubicBezTo>
                    <a:pt x="22" y="9"/>
                    <a:pt x="22" y="6"/>
                    <a:pt x="22" y="4"/>
                  </a:cubicBezTo>
                  <a:cubicBezTo>
                    <a:pt x="22" y="2"/>
                    <a:pt x="20" y="0"/>
                    <a:pt x="18" y="0"/>
                  </a:cubicBezTo>
                  <a:cubicBezTo>
                    <a:pt x="16" y="0"/>
                    <a:pt x="13" y="0"/>
                    <a:pt x="11" y="0"/>
                  </a:cubicBezTo>
                  <a:cubicBezTo>
                    <a:pt x="11" y="4"/>
                    <a:pt x="11" y="8"/>
                    <a:pt x="11" y="11"/>
                  </a:cubicBezTo>
                  <a:cubicBezTo>
                    <a:pt x="9" y="11"/>
                    <a:pt x="6" y="11"/>
                    <a:pt x="4" y="11"/>
                  </a:cubicBezTo>
                  <a:cubicBezTo>
                    <a:pt x="2" y="11"/>
                    <a:pt x="0" y="13"/>
                    <a:pt x="0" y="15"/>
                  </a:cubicBezTo>
                  <a:cubicBezTo>
                    <a:pt x="0" y="23"/>
                    <a:pt x="0" y="32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9" y="44"/>
                    <a:pt x="11" y="44"/>
                  </a:cubicBezTo>
                  <a:cubicBezTo>
                    <a:pt x="11" y="46"/>
                    <a:pt x="11" y="48"/>
                    <a:pt x="11" y="51"/>
                  </a:cubicBezTo>
                  <a:cubicBezTo>
                    <a:pt x="11" y="53"/>
                    <a:pt x="13" y="54"/>
                    <a:pt x="15" y="54"/>
                  </a:cubicBezTo>
                  <a:cubicBezTo>
                    <a:pt x="17" y="54"/>
                    <a:pt x="19" y="54"/>
                    <a:pt x="22" y="54"/>
                  </a:cubicBezTo>
                  <a:cubicBezTo>
                    <a:pt x="22" y="51"/>
                    <a:pt x="22" y="47"/>
                    <a:pt x="22" y="44"/>
                  </a:cubicBezTo>
                  <a:cubicBezTo>
                    <a:pt x="24" y="44"/>
                    <a:pt x="27" y="44"/>
                    <a:pt x="29" y="44"/>
                  </a:cubicBezTo>
                  <a:cubicBezTo>
                    <a:pt x="31" y="44"/>
                    <a:pt x="33" y="42"/>
                    <a:pt x="33" y="40"/>
                  </a:cubicBezTo>
                  <a:cubicBezTo>
                    <a:pt x="33" y="32"/>
                    <a:pt x="33" y="23"/>
                    <a:pt x="33" y="15"/>
                  </a:cubicBezTo>
                  <a:cubicBezTo>
                    <a:pt x="33" y="13"/>
                    <a:pt x="31" y="11"/>
                    <a:pt x="29" y="11"/>
                  </a:cubicBezTo>
                  <a:close/>
                  <a:moveTo>
                    <a:pt x="22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22" y="22"/>
                    <a:pt x="22" y="22"/>
                    <a:pt x="22" y="22"/>
                  </a:cubicBezTo>
                  <a:lnTo>
                    <a:pt x="22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7" name="组合 246"/>
            <p:cNvGrpSpPr/>
            <p:nvPr userDrawn="1"/>
          </p:nvGrpSpPr>
          <p:grpSpPr>
            <a:xfrm>
              <a:off x="6682926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27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0" name="Freeform 23"/>
            <p:cNvSpPr/>
            <p:nvPr/>
          </p:nvSpPr>
          <p:spPr bwMode="auto">
            <a:xfrm>
              <a:off x="8446639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4"/>
            <p:cNvSpPr/>
            <p:nvPr/>
          </p:nvSpPr>
          <p:spPr bwMode="auto">
            <a:xfrm>
              <a:off x="8197401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5"/>
            <p:cNvSpPr/>
            <p:nvPr/>
          </p:nvSpPr>
          <p:spPr bwMode="auto">
            <a:xfrm>
              <a:off x="8260901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6"/>
            <p:cNvSpPr/>
            <p:nvPr/>
          </p:nvSpPr>
          <p:spPr bwMode="auto">
            <a:xfrm>
              <a:off x="8068814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6714676" y="4333953"/>
              <a:ext cx="346075" cy="492125"/>
            </a:xfrm>
            <a:custGeom>
              <a:avLst/>
              <a:gdLst>
                <a:gd name="T0" fmla="*/ 3 w 54"/>
                <a:gd name="T1" fmla="*/ 55 h 77"/>
                <a:gd name="T2" fmla="*/ 11 w 54"/>
                <a:gd name="T3" fmla="*/ 55 h 77"/>
                <a:gd name="T4" fmla="*/ 11 w 54"/>
                <a:gd name="T5" fmla="*/ 62 h 77"/>
                <a:gd name="T6" fmla="*/ 14 w 54"/>
                <a:gd name="T7" fmla="*/ 66 h 77"/>
                <a:gd name="T8" fmla="*/ 18 w 54"/>
                <a:gd name="T9" fmla="*/ 66 h 77"/>
                <a:gd name="T10" fmla="*/ 22 w 54"/>
                <a:gd name="T11" fmla="*/ 62 h 77"/>
                <a:gd name="T12" fmla="*/ 22 w 54"/>
                <a:gd name="T13" fmla="*/ 55 h 77"/>
                <a:gd name="T14" fmla="*/ 33 w 54"/>
                <a:gd name="T15" fmla="*/ 55 h 77"/>
                <a:gd name="T16" fmla="*/ 33 w 54"/>
                <a:gd name="T17" fmla="*/ 73 h 77"/>
                <a:gd name="T18" fmla="*/ 36 w 54"/>
                <a:gd name="T19" fmla="*/ 77 h 77"/>
                <a:gd name="T20" fmla="*/ 40 w 54"/>
                <a:gd name="T21" fmla="*/ 77 h 77"/>
                <a:gd name="T22" fmla="*/ 43 w 54"/>
                <a:gd name="T23" fmla="*/ 73 h 77"/>
                <a:gd name="T24" fmla="*/ 43 w 54"/>
                <a:gd name="T25" fmla="*/ 55 h 77"/>
                <a:gd name="T26" fmla="*/ 51 w 54"/>
                <a:gd name="T27" fmla="*/ 55 h 77"/>
                <a:gd name="T28" fmla="*/ 54 w 54"/>
                <a:gd name="T29" fmla="*/ 51 h 77"/>
                <a:gd name="T30" fmla="*/ 54 w 54"/>
                <a:gd name="T31" fmla="*/ 4 h 77"/>
                <a:gd name="T32" fmla="*/ 51 w 54"/>
                <a:gd name="T33" fmla="*/ 0 h 77"/>
                <a:gd name="T34" fmla="*/ 43 w 54"/>
                <a:gd name="T35" fmla="*/ 0 h 77"/>
                <a:gd name="T36" fmla="*/ 43 w 54"/>
                <a:gd name="T37" fmla="*/ 11 h 77"/>
                <a:gd name="T38" fmla="*/ 33 w 54"/>
                <a:gd name="T39" fmla="*/ 11 h 77"/>
                <a:gd name="T40" fmla="*/ 33 w 54"/>
                <a:gd name="T41" fmla="*/ 22 h 77"/>
                <a:gd name="T42" fmla="*/ 43 w 54"/>
                <a:gd name="T43" fmla="*/ 22 h 77"/>
                <a:gd name="T44" fmla="*/ 43 w 54"/>
                <a:gd name="T45" fmla="*/ 33 h 77"/>
                <a:gd name="T46" fmla="*/ 33 w 54"/>
                <a:gd name="T47" fmla="*/ 33 h 77"/>
                <a:gd name="T48" fmla="*/ 33 w 54"/>
                <a:gd name="T49" fmla="*/ 22 h 77"/>
                <a:gd name="T50" fmla="*/ 22 w 54"/>
                <a:gd name="T51" fmla="*/ 22 h 77"/>
                <a:gd name="T52" fmla="*/ 22 w 54"/>
                <a:gd name="T53" fmla="*/ 33 h 77"/>
                <a:gd name="T54" fmla="*/ 11 w 54"/>
                <a:gd name="T55" fmla="*/ 33 h 77"/>
                <a:gd name="T56" fmla="*/ 11 w 54"/>
                <a:gd name="T57" fmla="*/ 22 h 77"/>
                <a:gd name="T58" fmla="*/ 22 w 54"/>
                <a:gd name="T59" fmla="*/ 22 h 77"/>
                <a:gd name="T60" fmla="*/ 22 w 54"/>
                <a:gd name="T61" fmla="*/ 11 h 77"/>
                <a:gd name="T62" fmla="*/ 11 w 54"/>
                <a:gd name="T63" fmla="*/ 11 h 77"/>
                <a:gd name="T64" fmla="*/ 11 w 54"/>
                <a:gd name="T65" fmla="*/ 0 h 77"/>
                <a:gd name="T66" fmla="*/ 3 w 54"/>
                <a:gd name="T67" fmla="*/ 0 h 77"/>
                <a:gd name="T68" fmla="*/ 0 w 54"/>
                <a:gd name="T69" fmla="*/ 4 h 77"/>
                <a:gd name="T70" fmla="*/ 0 w 54"/>
                <a:gd name="T71" fmla="*/ 51 h 77"/>
                <a:gd name="T72" fmla="*/ 3 w 54"/>
                <a:gd name="T73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" h="77">
                  <a:moveTo>
                    <a:pt x="3" y="55"/>
                  </a:moveTo>
                  <a:cubicBezTo>
                    <a:pt x="6" y="55"/>
                    <a:pt x="8" y="55"/>
                    <a:pt x="11" y="55"/>
                  </a:cubicBezTo>
                  <a:cubicBezTo>
                    <a:pt x="11" y="57"/>
                    <a:pt x="11" y="60"/>
                    <a:pt x="11" y="62"/>
                  </a:cubicBezTo>
                  <a:cubicBezTo>
                    <a:pt x="11" y="65"/>
                    <a:pt x="12" y="66"/>
                    <a:pt x="14" y="66"/>
                  </a:cubicBezTo>
                  <a:cubicBezTo>
                    <a:pt x="16" y="66"/>
                    <a:pt x="17" y="66"/>
                    <a:pt x="18" y="66"/>
                  </a:cubicBezTo>
                  <a:cubicBezTo>
                    <a:pt x="21" y="66"/>
                    <a:pt x="22" y="65"/>
                    <a:pt x="22" y="62"/>
                  </a:cubicBezTo>
                  <a:cubicBezTo>
                    <a:pt x="22" y="60"/>
                    <a:pt x="22" y="57"/>
                    <a:pt x="22" y="55"/>
                  </a:cubicBezTo>
                  <a:cubicBezTo>
                    <a:pt x="25" y="55"/>
                    <a:pt x="29" y="55"/>
                    <a:pt x="33" y="55"/>
                  </a:cubicBezTo>
                  <a:cubicBezTo>
                    <a:pt x="33" y="61"/>
                    <a:pt x="33" y="67"/>
                    <a:pt x="33" y="73"/>
                  </a:cubicBezTo>
                  <a:cubicBezTo>
                    <a:pt x="33" y="76"/>
                    <a:pt x="34" y="77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2" y="77"/>
                    <a:pt x="43" y="76"/>
                    <a:pt x="43" y="73"/>
                  </a:cubicBezTo>
                  <a:cubicBezTo>
                    <a:pt x="43" y="67"/>
                    <a:pt x="43" y="61"/>
                    <a:pt x="43" y="55"/>
                  </a:cubicBezTo>
                  <a:cubicBezTo>
                    <a:pt x="46" y="55"/>
                    <a:pt x="48" y="55"/>
                    <a:pt x="51" y="55"/>
                  </a:cubicBezTo>
                  <a:cubicBezTo>
                    <a:pt x="53" y="55"/>
                    <a:pt x="54" y="54"/>
                    <a:pt x="54" y="51"/>
                  </a:cubicBezTo>
                  <a:cubicBezTo>
                    <a:pt x="54" y="35"/>
                    <a:pt x="54" y="20"/>
                    <a:pt x="54" y="4"/>
                  </a:cubicBezTo>
                  <a:cubicBezTo>
                    <a:pt x="54" y="1"/>
                    <a:pt x="53" y="0"/>
                    <a:pt x="51" y="0"/>
                  </a:cubicBezTo>
                  <a:cubicBezTo>
                    <a:pt x="48" y="0"/>
                    <a:pt x="46" y="0"/>
                    <a:pt x="43" y="0"/>
                  </a:cubicBezTo>
                  <a:cubicBezTo>
                    <a:pt x="43" y="4"/>
                    <a:pt x="43" y="8"/>
                    <a:pt x="43" y="11"/>
                  </a:cubicBezTo>
                  <a:cubicBezTo>
                    <a:pt x="40" y="11"/>
                    <a:pt x="36" y="11"/>
                    <a:pt x="33" y="11"/>
                  </a:cubicBezTo>
                  <a:cubicBezTo>
                    <a:pt x="33" y="15"/>
                    <a:pt x="33" y="19"/>
                    <a:pt x="33" y="22"/>
                  </a:cubicBezTo>
                  <a:cubicBezTo>
                    <a:pt x="36" y="22"/>
                    <a:pt x="40" y="22"/>
                    <a:pt x="43" y="22"/>
                  </a:cubicBezTo>
                  <a:cubicBezTo>
                    <a:pt x="43" y="26"/>
                    <a:pt x="43" y="29"/>
                    <a:pt x="43" y="33"/>
                  </a:cubicBezTo>
                  <a:cubicBezTo>
                    <a:pt x="40" y="33"/>
                    <a:pt x="36" y="33"/>
                    <a:pt x="33" y="33"/>
                  </a:cubicBezTo>
                  <a:cubicBezTo>
                    <a:pt x="33" y="29"/>
                    <a:pt x="33" y="26"/>
                    <a:pt x="33" y="22"/>
                  </a:cubicBezTo>
                  <a:cubicBezTo>
                    <a:pt x="29" y="22"/>
                    <a:pt x="25" y="22"/>
                    <a:pt x="22" y="22"/>
                  </a:cubicBezTo>
                  <a:cubicBezTo>
                    <a:pt x="22" y="26"/>
                    <a:pt x="22" y="29"/>
                    <a:pt x="22" y="33"/>
                  </a:cubicBezTo>
                  <a:cubicBezTo>
                    <a:pt x="18" y="33"/>
                    <a:pt x="14" y="33"/>
                    <a:pt x="11" y="33"/>
                  </a:cubicBezTo>
                  <a:cubicBezTo>
                    <a:pt x="11" y="29"/>
                    <a:pt x="11" y="26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18" y="11"/>
                    <a:pt x="14" y="11"/>
                    <a:pt x="11" y="11"/>
                  </a:cubicBezTo>
                  <a:cubicBezTo>
                    <a:pt x="11" y="8"/>
                    <a:pt x="11" y="4"/>
                    <a:pt x="11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5"/>
                    <a:pt x="0" y="51"/>
                  </a:cubicBezTo>
                  <a:cubicBezTo>
                    <a:pt x="0" y="54"/>
                    <a:pt x="1" y="55"/>
                    <a:pt x="3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28"/>
            <p:cNvSpPr/>
            <p:nvPr/>
          </p:nvSpPr>
          <p:spPr bwMode="auto">
            <a:xfrm>
              <a:off x="6786114" y="4264103"/>
              <a:ext cx="203200" cy="139700"/>
            </a:xfrm>
            <a:custGeom>
              <a:avLst/>
              <a:gdLst>
                <a:gd name="T0" fmla="*/ 0 w 32"/>
                <a:gd name="T1" fmla="*/ 4 h 22"/>
                <a:gd name="T2" fmla="*/ 0 w 32"/>
                <a:gd name="T3" fmla="*/ 11 h 22"/>
                <a:gd name="T4" fmla="*/ 11 w 32"/>
                <a:gd name="T5" fmla="*/ 11 h 22"/>
                <a:gd name="T6" fmla="*/ 11 w 32"/>
                <a:gd name="T7" fmla="*/ 22 h 22"/>
                <a:gd name="T8" fmla="*/ 22 w 32"/>
                <a:gd name="T9" fmla="*/ 22 h 22"/>
                <a:gd name="T10" fmla="*/ 22 w 32"/>
                <a:gd name="T11" fmla="*/ 11 h 22"/>
                <a:gd name="T12" fmla="*/ 32 w 32"/>
                <a:gd name="T13" fmla="*/ 11 h 22"/>
                <a:gd name="T14" fmla="*/ 32 w 32"/>
                <a:gd name="T15" fmla="*/ 4 h 22"/>
                <a:gd name="T16" fmla="*/ 29 w 32"/>
                <a:gd name="T17" fmla="*/ 0 h 22"/>
                <a:gd name="T18" fmla="*/ 3 w 32"/>
                <a:gd name="T19" fmla="*/ 0 h 22"/>
                <a:gd name="T20" fmla="*/ 0 w 32"/>
                <a:gd name="T2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22">
                  <a:moveTo>
                    <a:pt x="0" y="4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3" y="11"/>
                    <a:pt x="7" y="11"/>
                    <a:pt x="11" y="11"/>
                  </a:cubicBezTo>
                  <a:cubicBezTo>
                    <a:pt x="11" y="15"/>
                    <a:pt x="11" y="19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25" y="11"/>
                    <a:pt x="29" y="11"/>
                    <a:pt x="32" y="11"/>
                  </a:cubicBezTo>
                  <a:cubicBezTo>
                    <a:pt x="32" y="9"/>
                    <a:pt x="32" y="7"/>
                    <a:pt x="32" y="4"/>
                  </a:cubicBezTo>
                  <a:cubicBezTo>
                    <a:pt x="32" y="2"/>
                    <a:pt x="31" y="0"/>
                    <a:pt x="29" y="0"/>
                  </a:cubicBezTo>
                  <a:cubicBezTo>
                    <a:pt x="20" y="0"/>
                    <a:pt x="12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Line 29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Line 30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1"/>
            <p:cNvSpPr/>
            <p:nvPr/>
          </p:nvSpPr>
          <p:spPr bwMode="auto">
            <a:xfrm>
              <a:off x="11059664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2"/>
            <p:cNvSpPr/>
            <p:nvPr/>
          </p:nvSpPr>
          <p:spPr bwMode="auto">
            <a:xfrm>
              <a:off x="11448601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3"/>
            <p:cNvSpPr/>
            <p:nvPr/>
          </p:nvSpPr>
          <p:spPr bwMode="auto">
            <a:xfrm>
              <a:off x="11129514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4"/>
            <p:cNvSpPr/>
            <p:nvPr/>
          </p:nvSpPr>
          <p:spPr bwMode="auto">
            <a:xfrm>
              <a:off x="11385101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5"/>
            <p:cNvSpPr/>
            <p:nvPr/>
          </p:nvSpPr>
          <p:spPr bwMode="auto">
            <a:xfrm>
              <a:off x="11193014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36"/>
            <p:cNvSpPr/>
            <p:nvPr/>
          </p:nvSpPr>
          <p:spPr bwMode="auto">
            <a:xfrm>
              <a:off x="11193014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37"/>
            <p:cNvSpPr/>
            <p:nvPr/>
          </p:nvSpPr>
          <p:spPr bwMode="auto">
            <a:xfrm>
              <a:off x="9667426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38"/>
            <p:cNvSpPr/>
            <p:nvPr/>
          </p:nvSpPr>
          <p:spPr bwMode="auto">
            <a:xfrm>
              <a:off x="9667426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39"/>
            <p:cNvSpPr/>
            <p:nvPr/>
          </p:nvSpPr>
          <p:spPr bwMode="auto">
            <a:xfrm>
              <a:off x="9602339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0"/>
            <p:cNvSpPr/>
            <p:nvPr/>
          </p:nvSpPr>
          <p:spPr bwMode="auto">
            <a:xfrm>
              <a:off x="8121201" y="1838403"/>
              <a:ext cx="382588" cy="446088"/>
            </a:xfrm>
            <a:custGeom>
              <a:avLst/>
              <a:gdLst>
                <a:gd name="T0" fmla="*/ 43 w 60"/>
                <a:gd name="T1" fmla="*/ 40 h 70"/>
                <a:gd name="T2" fmla="*/ 40 w 60"/>
                <a:gd name="T3" fmla="*/ 44 h 70"/>
                <a:gd name="T4" fmla="*/ 40 w 60"/>
                <a:gd name="T5" fmla="*/ 50 h 70"/>
                <a:gd name="T6" fmla="*/ 50 w 60"/>
                <a:gd name="T7" fmla="*/ 50 h 70"/>
                <a:gd name="T8" fmla="*/ 50 w 60"/>
                <a:gd name="T9" fmla="*/ 60 h 70"/>
                <a:gd name="T10" fmla="*/ 40 w 60"/>
                <a:gd name="T11" fmla="*/ 60 h 70"/>
                <a:gd name="T12" fmla="*/ 40 w 60"/>
                <a:gd name="T13" fmla="*/ 66 h 70"/>
                <a:gd name="T14" fmla="*/ 43 w 60"/>
                <a:gd name="T15" fmla="*/ 70 h 70"/>
                <a:gd name="T16" fmla="*/ 57 w 60"/>
                <a:gd name="T17" fmla="*/ 70 h 70"/>
                <a:gd name="T18" fmla="*/ 60 w 60"/>
                <a:gd name="T19" fmla="*/ 66 h 70"/>
                <a:gd name="T20" fmla="*/ 60 w 60"/>
                <a:gd name="T21" fmla="*/ 3 h 70"/>
                <a:gd name="T22" fmla="*/ 57 w 60"/>
                <a:gd name="T23" fmla="*/ 0 h 70"/>
                <a:gd name="T24" fmla="*/ 13 w 60"/>
                <a:gd name="T25" fmla="*/ 0 h 70"/>
                <a:gd name="T26" fmla="*/ 10 w 60"/>
                <a:gd name="T27" fmla="*/ 3 h 70"/>
                <a:gd name="T28" fmla="*/ 10 w 60"/>
                <a:gd name="T29" fmla="*/ 40 h 70"/>
                <a:gd name="T30" fmla="*/ 3 w 60"/>
                <a:gd name="T31" fmla="*/ 40 h 70"/>
                <a:gd name="T32" fmla="*/ 0 w 60"/>
                <a:gd name="T33" fmla="*/ 44 h 70"/>
                <a:gd name="T34" fmla="*/ 0 w 60"/>
                <a:gd name="T35" fmla="*/ 50 h 70"/>
                <a:gd name="T36" fmla="*/ 10 w 60"/>
                <a:gd name="T37" fmla="*/ 50 h 70"/>
                <a:gd name="T38" fmla="*/ 10 w 60"/>
                <a:gd name="T39" fmla="*/ 60 h 70"/>
                <a:gd name="T40" fmla="*/ 0 w 60"/>
                <a:gd name="T41" fmla="*/ 60 h 70"/>
                <a:gd name="T42" fmla="*/ 0 w 60"/>
                <a:gd name="T43" fmla="*/ 66 h 70"/>
                <a:gd name="T44" fmla="*/ 3 w 60"/>
                <a:gd name="T45" fmla="*/ 70 h 70"/>
                <a:gd name="T46" fmla="*/ 16 w 60"/>
                <a:gd name="T47" fmla="*/ 70 h 70"/>
                <a:gd name="T48" fmla="*/ 20 w 60"/>
                <a:gd name="T49" fmla="*/ 66 h 70"/>
                <a:gd name="T50" fmla="*/ 20 w 60"/>
                <a:gd name="T51" fmla="*/ 10 h 70"/>
                <a:gd name="T52" fmla="*/ 50 w 60"/>
                <a:gd name="T53" fmla="*/ 10 h 70"/>
                <a:gd name="T54" fmla="*/ 50 w 60"/>
                <a:gd name="T55" fmla="*/ 40 h 70"/>
                <a:gd name="T56" fmla="*/ 43 w 60"/>
                <a:gd name="T57" fmla="*/ 4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70">
                  <a:moveTo>
                    <a:pt x="43" y="40"/>
                  </a:moveTo>
                  <a:cubicBezTo>
                    <a:pt x="41" y="40"/>
                    <a:pt x="40" y="41"/>
                    <a:pt x="40" y="44"/>
                  </a:cubicBezTo>
                  <a:cubicBezTo>
                    <a:pt x="40" y="46"/>
                    <a:pt x="40" y="48"/>
                    <a:pt x="40" y="50"/>
                  </a:cubicBezTo>
                  <a:cubicBezTo>
                    <a:pt x="43" y="50"/>
                    <a:pt x="47" y="50"/>
                    <a:pt x="50" y="50"/>
                  </a:cubicBezTo>
                  <a:cubicBezTo>
                    <a:pt x="50" y="53"/>
                    <a:pt x="50" y="57"/>
                    <a:pt x="50" y="60"/>
                  </a:cubicBezTo>
                  <a:cubicBezTo>
                    <a:pt x="47" y="60"/>
                    <a:pt x="43" y="60"/>
                    <a:pt x="40" y="60"/>
                  </a:cubicBezTo>
                  <a:cubicBezTo>
                    <a:pt x="40" y="62"/>
                    <a:pt x="40" y="64"/>
                    <a:pt x="40" y="66"/>
                  </a:cubicBezTo>
                  <a:cubicBezTo>
                    <a:pt x="40" y="69"/>
                    <a:pt x="41" y="70"/>
                    <a:pt x="43" y="70"/>
                  </a:cubicBezTo>
                  <a:cubicBezTo>
                    <a:pt x="48" y="70"/>
                    <a:pt x="52" y="70"/>
                    <a:pt x="57" y="70"/>
                  </a:cubicBezTo>
                  <a:cubicBezTo>
                    <a:pt x="59" y="70"/>
                    <a:pt x="60" y="69"/>
                    <a:pt x="60" y="66"/>
                  </a:cubicBezTo>
                  <a:cubicBezTo>
                    <a:pt x="60" y="45"/>
                    <a:pt x="60" y="24"/>
                    <a:pt x="60" y="3"/>
                  </a:cubicBezTo>
                  <a:cubicBezTo>
                    <a:pt x="60" y="1"/>
                    <a:pt x="59" y="0"/>
                    <a:pt x="57" y="0"/>
                  </a:cubicBezTo>
                  <a:cubicBezTo>
                    <a:pt x="42" y="0"/>
                    <a:pt x="28" y="0"/>
                    <a:pt x="13" y="0"/>
                  </a:cubicBezTo>
                  <a:cubicBezTo>
                    <a:pt x="11" y="0"/>
                    <a:pt x="10" y="1"/>
                    <a:pt x="10" y="3"/>
                  </a:cubicBezTo>
                  <a:cubicBezTo>
                    <a:pt x="10" y="15"/>
                    <a:pt x="10" y="28"/>
                    <a:pt x="10" y="40"/>
                  </a:cubicBezTo>
                  <a:cubicBezTo>
                    <a:pt x="7" y="40"/>
                    <a:pt x="5" y="40"/>
                    <a:pt x="3" y="40"/>
                  </a:cubicBezTo>
                  <a:cubicBezTo>
                    <a:pt x="1" y="40"/>
                    <a:pt x="0" y="41"/>
                    <a:pt x="0" y="44"/>
                  </a:cubicBezTo>
                  <a:cubicBezTo>
                    <a:pt x="0" y="46"/>
                    <a:pt x="0" y="48"/>
                    <a:pt x="0" y="50"/>
                  </a:cubicBezTo>
                  <a:cubicBezTo>
                    <a:pt x="3" y="50"/>
                    <a:pt x="6" y="50"/>
                    <a:pt x="10" y="50"/>
                  </a:cubicBezTo>
                  <a:cubicBezTo>
                    <a:pt x="10" y="53"/>
                    <a:pt x="10" y="57"/>
                    <a:pt x="10" y="60"/>
                  </a:cubicBezTo>
                  <a:cubicBezTo>
                    <a:pt x="6" y="60"/>
                    <a:pt x="3" y="60"/>
                    <a:pt x="0" y="60"/>
                  </a:cubicBezTo>
                  <a:cubicBezTo>
                    <a:pt x="0" y="62"/>
                    <a:pt x="0" y="64"/>
                    <a:pt x="0" y="66"/>
                  </a:cubicBezTo>
                  <a:cubicBezTo>
                    <a:pt x="0" y="69"/>
                    <a:pt x="1" y="70"/>
                    <a:pt x="3" y="70"/>
                  </a:cubicBezTo>
                  <a:cubicBezTo>
                    <a:pt x="7" y="70"/>
                    <a:pt x="12" y="70"/>
                    <a:pt x="16" y="70"/>
                  </a:cubicBezTo>
                  <a:cubicBezTo>
                    <a:pt x="19" y="70"/>
                    <a:pt x="20" y="69"/>
                    <a:pt x="20" y="66"/>
                  </a:cubicBezTo>
                  <a:cubicBezTo>
                    <a:pt x="20" y="47"/>
                    <a:pt x="20" y="29"/>
                    <a:pt x="20" y="10"/>
                  </a:cubicBezTo>
                  <a:cubicBezTo>
                    <a:pt x="30" y="10"/>
                    <a:pt x="40" y="10"/>
                    <a:pt x="50" y="10"/>
                  </a:cubicBezTo>
                  <a:cubicBezTo>
                    <a:pt x="50" y="20"/>
                    <a:pt x="50" y="30"/>
                    <a:pt x="50" y="40"/>
                  </a:cubicBezTo>
                  <a:cubicBezTo>
                    <a:pt x="48" y="40"/>
                    <a:pt x="46" y="40"/>
                    <a:pt x="4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1"/>
            <p:cNvSpPr/>
            <p:nvPr/>
          </p:nvSpPr>
          <p:spPr bwMode="auto">
            <a:xfrm>
              <a:off x="8311701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8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2"/>
            <p:cNvSpPr/>
            <p:nvPr/>
          </p:nvSpPr>
          <p:spPr bwMode="auto">
            <a:xfrm>
              <a:off x="8056114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7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3"/>
            <p:cNvSpPr/>
            <p:nvPr/>
          </p:nvSpPr>
          <p:spPr bwMode="auto">
            <a:xfrm>
              <a:off x="7060751" y="1895553"/>
              <a:ext cx="63500" cy="325438"/>
            </a:xfrm>
            <a:custGeom>
              <a:avLst/>
              <a:gdLst>
                <a:gd name="T0" fmla="*/ 10 w 10"/>
                <a:gd name="T1" fmla="*/ 4 h 51"/>
                <a:gd name="T2" fmla="*/ 7 w 10"/>
                <a:gd name="T3" fmla="*/ 0 h 51"/>
                <a:gd name="T4" fmla="*/ 0 w 10"/>
                <a:gd name="T5" fmla="*/ 0 h 51"/>
                <a:gd name="T6" fmla="*/ 0 w 10"/>
                <a:gd name="T7" fmla="*/ 51 h 51"/>
                <a:gd name="T8" fmla="*/ 7 w 10"/>
                <a:gd name="T9" fmla="*/ 51 h 51"/>
                <a:gd name="T10" fmla="*/ 10 w 10"/>
                <a:gd name="T11" fmla="*/ 48 h 51"/>
                <a:gd name="T12" fmla="*/ 10 w 10"/>
                <a:gd name="T13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10" y="4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17"/>
                    <a:pt x="0" y="34"/>
                    <a:pt x="0" y="51"/>
                  </a:cubicBezTo>
                  <a:cubicBezTo>
                    <a:pt x="2" y="51"/>
                    <a:pt x="5" y="51"/>
                    <a:pt x="7" y="51"/>
                  </a:cubicBezTo>
                  <a:cubicBezTo>
                    <a:pt x="9" y="51"/>
                    <a:pt x="10" y="50"/>
                    <a:pt x="10" y="48"/>
                  </a:cubicBezTo>
                  <a:cubicBezTo>
                    <a:pt x="10" y="33"/>
                    <a:pt x="10" y="18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4"/>
            <p:cNvSpPr/>
            <p:nvPr/>
          </p:nvSpPr>
          <p:spPr bwMode="auto">
            <a:xfrm>
              <a:off x="6740076" y="1832053"/>
              <a:ext cx="320675" cy="63500"/>
            </a:xfrm>
            <a:custGeom>
              <a:avLst/>
              <a:gdLst>
                <a:gd name="T0" fmla="*/ 47 w 50"/>
                <a:gd name="T1" fmla="*/ 0 h 10"/>
                <a:gd name="T2" fmla="*/ 50 w 50"/>
                <a:gd name="T3" fmla="*/ 4 h 10"/>
                <a:gd name="T4" fmla="*/ 50 w 50"/>
                <a:gd name="T5" fmla="*/ 10 h 10"/>
                <a:gd name="T6" fmla="*/ 0 w 50"/>
                <a:gd name="T7" fmla="*/ 10 h 10"/>
                <a:gd name="T8" fmla="*/ 0 w 50"/>
                <a:gd name="T9" fmla="*/ 4 h 10"/>
                <a:gd name="T10" fmla="*/ 3 w 50"/>
                <a:gd name="T11" fmla="*/ 0 h 10"/>
                <a:gd name="T12" fmla="*/ 47 w 5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47" y="0"/>
                  </a:moveTo>
                  <a:cubicBezTo>
                    <a:pt x="49" y="0"/>
                    <a:pt x="50" y="1"/>
                    <a:pt x="50" y="4"/>
                  </a:cubicBezTo>
                  <a:cubicBezTo>
                    <a:pt x="50" y="6"/>
                    <a:pt x="50" y="8"/>
                    <a:pt x="50" y="10"/>
                  </a:cubicBezTo>
                  <a:cubicBezTo>
                    <a:pt x="33" y="10"/>
                    <a:pt x="17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8" y="0"/>
                    <a:pt x="32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5"/>
            <p:cNvSpPr/>
            <p:nvPr/>
          </p:nvSpPr>
          <p:spPr bwMode="auto">
            <a:xfrm>
              <a:off x="6740076" y="2220991"/>
              <a:ext cx="320675" cy="63500"/>
            </a:xfrm>
            <a:custGeom>
              <a:avLst/>
              <a:gdLst>
                <a:gd name="T0" fmla="*/ 50 w 50"/>
                <a:gd name="T1" fmla="*/ 7 h 10"/>
                <a:gd name="T2" fmla="*/ 47 w 50"/>
                <a:gd name="T3" fmla="*/ 10 h 10"/>
                <a:gd name="T4" fmla="*/ 3 w 50"/>
                <a:gd name="T5" fmla="*/ 10 h 10"/>
                <a:gd name="T6" fmla="*/ 0 w 50"/>
                <a:gd name="T7" fmla="*/ 7 h 10"/>
                <a:gd name="T8" fmla="*/ 0 w 50"/>
                <a:gd name="T9" fmla="*/ 0 h 10"/>
                <a:gd name="T10" fmla="*/ 50 w 50"/>
                <a:gd name="T11" fmla="*/ 0 h 10"/>
                <a:gd name="T12" fmla="*/ 50 w 5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50" y="7"/>
                  </a:moveTo>
                  <a:cubicBezTo>
                    <a:pt x="50" y="9"/>
                    <a:pt x="49" y="10"/>
                    <a:pt x="47" y="10"/>
                  </a:cubicBezTo>
                  <a:cubicBezTo>
                    <a:pt x="32" y="10"/>
                    <a:pt x="18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17" y="0"/>
                    <a:pt x="33" y="0"/>
                    <a:pt x="50" y="0"/>
                  </a:cubicBezTo>
                  <a:cubicBezTo>
                    <a:pt x="50" y="2"/>
                    <a:pt x="50" y="4"/>
                    <a:pt x="5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6"/>
            <p:cNvSpPr/>
            <p:nvPr/>
          </p:nvSpPr>
          <p:spPr bwMode="auto">
            <a:xfrm>
              <a:off x="6676576" y="1895553"/>
              <a:ext cx="63500" cy="325438"/>
            </a:xfrm>
            <a:custGeom>
              <a:avLst/>
              <a:gdLst>
                <a:gd name="T0" fmla="*/ 3 w 10"/>
                <a:gd name="T1" fmla="*/ 51 h 51"/>
                <a:gd name="T2" fmla="*/ 0 w 10"/>
                <a:gd name="T3" fmla="*/ 48 h 51"/>
                <a:gd name="T4" fmla="*/ 0 w 10"/>
                <a:gd name="T5" fmla="*/ 4 h 51"/>
                <a:gd name="T6" fmla="*/ 3 w 10"/>
                <a:gd name="T7" fmla="*/ 0 h 51"/>
                <a:gd name="T8" fmla="*/ 10 w 10"/>
                <a:gd name="T9" fmla="*/ 0 h 51"/>
                <a:gd name="T10" fmla="*/ 10 w 10"/>
                <a:gd name="T11" fmla="*/ 51 h 51"/>
                <a:gd name="T12" fmla="*/ 3 w 10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3" y="51"/>
                  </a:moveTo>
                  <a:cubicBezTo>
                    <a:pt x="1" y="51"/>
                    <a:pt x="0" y="50"/>
                    <a:pt x="0" y="48"/>
                  </a:cubicBezTo>
                  <a:cubicBezTo>
                    <a:pt x="0" y="33"/>
                    <a:pt x="0" y="18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17"/>
                    <a:pt x="10" y="34"/>
                    <a:pt x="10" y="51"/>
                  </a:cubicBezTo>
                  <a:cubicBezTo>
                    <a:pt x="8" y="51"/>
                    <a:pt x="5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47"/>
            <p:cNvSpPr/>
            <p:nvPr/>
          </p:nvSpPr>
          <p:spPr bwMode="auto">
            <a:xfrm>
              <a:off x="6868664" y="1965403"/>
              <a:ext cx="127000" cy="128588"/>
            </a:xfrm>
            <a:custGeom>
              <a:avLst/>
              <a:gdLst>
                <a:gd name="T0" fmla="*/ 17 w 20"/>
                <a:gd name="T1" fmla="*/ 10 h 20"/>
                <a:gd name="T2" fmla="*/ 10 w 20"/>
                <a:gd name="T3" fmla="*/ 10 h 20"/>
                <a:gd name="T4" fmla="*/ 10 w 20"/>
                <a:gd name="T5" fmla="*/ 10 h 20"/>
                <a:gd name="T6" fmla="*/ 10 w 20"/>
                <a:gd name="T7" fmla="*/ 3 h 20"/>
                <a:gd name="T8" fmla="*/ 7 w 20"/>
                <a:gd name="T9" fmla="*/ 0 h 20"/>
                <a:gd name="T10" fmla="*/ 3 w 20"/>
                <a:gd name="T11" fmla="*/ 0 h 20"/>
                <a:gd name="T12" fmla="*/ 0 w 20"/>
                <a:gd name="T13" fmla="*/ 3 h 20"/>
                <a:gd name="T14" fmla="*/ 0 w 20"/>
                <a:gd name="T15" fmla="*/ 16 h 20"/>
                <a:gd name="T16" fmla="*/ 3 w 20"/>
                <a:gd name="T17" fmla="*/ 20 h 20"/>
                <a:gd name="T18" fmla="*/ 17 w 20"/>
                <a:gd name="T19" fmla="*/ 20 h 20"/>
                <a:gd name="T20" fmla="*/ 20 w 20"/>
                <a:gd name="T21" fmla="*/ 16 h 20"/>
                <a:gd name="T22" fmla="*/ 20 w 20"/>
                <a:gd name="T23" fmla="*/ 13 h 20"/>
                <a:gd name="T24" fmla="*/ 17 w 20"/>
                <a:gd name="T2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0">
                  <a:moveTo>
                    <a:pt x="17" y="10"/>
                  </a:moveTo>
                  <a:cubicBezTo>
                    <a:pt x="15" y="10"/>
                    <a:pt x="12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7"/>
                    <a:pt x="10" y="5"/>
                    <a:pt x="10" y="3"/>
                  </a:cubicBez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1"/>
                    <a:pt x="19" y="10"/>
                    <a:pt x="1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48"/>
            <p:cNvSpPr/>
            <p:nvPr/>
          </p:nvSpPr>
          <p:spPr bwMode="auto">
            <a:xfrm>
              <a:off x="9634089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49"/>
            <p:cNvSpPr/>
            <p:nvPr/>
          </p:nvSpPr>
          <p:spPr bwMode="auto">
            <a:xfrm>
              <a:off x="9507089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0"/>
            <p:cNvSpPr/>
            <p:nvPr/>
          </p:nvSpPr>
          <p:spPr bwMode="auto">
            <a:xfrm>
              <a:off x="9889676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1"/>
            <p:cNvSpPr/>
            <p:nvPr/>
          </p:nvSpPr>
          <p:spPr bwMode="auto">
            <a:xfrm>
              <a:off x="9889676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2"/>
            <p:cNvSpPr/>
            <p:nvPr/>
          </p:nvSpPr>
          <p:spPr bwMode="auto">
            <a:xfrm>
              <a:off x="9826176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3"/>
            <p:cNvSpPr/>
            <p:nvPr/>
          </p:nvSpPr>
          <p:spPr bwMode="auto">
            <a:xfrm>
              <a:off x="9954764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4"/>
            <p:cNvSpPr/>
            <p:nvPr/>
          </p:nvSpPr>
          <p:spPr bwMode="auto">
            <a:xfrm>
              <a:off x="11091414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55"/>
            <p:cNvSpPr/>
            <p:nvPr/>
          </p:nvSpPr>
          <p:spPr bwMode="auto">
            <a:xfrm>
              <a:off x="11353351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56"/>
            <p:cNvSpPr/>
            <p:nvPr/>
          </p:nvSpPr>
          <p:spPr bwMode="auto">
            <a:xfrm>
              <a:off x="11224764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57"/>
            <p:cNvSpPr/>
            <p:nvPr/>
          </p:nvSpPr>
          <p:spPr bwMode="auto">
            <a:xfrm>
              <a:off x="11283501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58"/>
            <p:cNvSpPr/>
            <p:nvPr/>
          </p:nvSpPr>
          <p:spPr bwMode="auto">
            <a:xfrm>
              <a:off x="11205714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59"/>
            <p:cNvSpPr>
              <a:spLocks noEditPoints="1"/>
            </p:cNvSpPr>
            <p:nvPr/>
          </p:nvSpPr>
          <p:spPr bwMode="auto">
            <a:xfrm>
              <a:off x="6638476" y="5438853"/>
              <a:ext cx="523875" cy="458788"/>
            </a:xfrm>
            <a:custGeom>
              <a:avLst/>
              <a:gdLst>
                <a:gd name="T0" fmla="*/ 79 w 82"/>
                <a:gd name="T1" fmla="*/ 0 h 72"/>
                <a:gd name="T2" fmla="*/ 3 w 82"/>
                <a:gd name="T3" fmla="*/ 0 h 72"/>
                <a:gd name="T4" fmla="*/ 0 w 82"/>
                <a:gd name="T5" fmla="*/ 3 h 72"/>
                <a:gd name="T6" fmla="*/ 0 w 82"/>
                <a:gd name="T7" fmla="*/ 69 h 72"/>
                <a:gd name="T8" fmla="*/ 3 w 82"/>
                <a:gd name="T9" fmla="*/ 72 h 72"/>
                <a:gd name="T10" fmla="*/ 79 w 82"/>
                <a:gd name="T11" fmla="*/ 72 h 72"/>
                <a:gd name="T12" fmla="*/ 82 w 82"/>
                <a:gd name="T13" fmla="*/ 69 h 72"/>
                <a:gd name="T14" fmla="*/ 82 w 82"/>
                <a:gd name="T15" fmla="*/ 3 h 72"/>
                <a:gd name="T16" fmla="*/ 79 w 82"/>
                <a:gd name="T17" fmla="*/ 0 h 72"/>
                <a:gd name="T18" fmla="*/ 72 w 82"/>
                <a:gd name="T19" fmla="*/ 62 h 72"/>
                <a:gd name="T20" fmla="*/ 10 w 82"/>
                <a:gd name="T21" fmla="*/ 62 h 72"/>
                <a:gd name="T22" fmla="*/ 10 w 82"/>
                <a:gd name="T23" fmla="*/ 10 h 72"/>
                <a:gd name="T24" fmla="*/ 72 w 82"/>
                <a:gd name="T25" fmla="*/ 10 h 72"/>
                <a:gd name="T26" fmla="*/ 72 w 82"/>
                <a:gd name="T27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72">
                  <a:moveTo>
                    <a:pt x="79" y="0"/>
                  </a:moveTo>
                  <a:cubicBezTo>
                    <a:pt x="54" y="0"/>
                    <a:pt x="28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5"/>
                    <a:pt x="0" y="47"/>
                    <a:pt x="0" y="69"/>
                  </a:cubicBezTo>
                  <a:cubicBezTo>
                    <a:pt x="0" y="71"/>
                    <a:pt x="1" y="72"/>
                    <a:pt x="3" y="72"/>
                  </a:cubicBezTo>
                  <a:cubicBezTo>
                    <a:pt x="28" y="72"/>
                    <a:pt x="54" y="72"/>
                    <a:pt x="79" y="72"/>
                  </a:cubicBezTo>
                  <a:cubicBezTo>
                    <a:pt x="81" y="72"/>
                    <a:pt x="82" y="71"/>
                    <a:pt x="82" y="69"/>
                  </a:cubicBezTo>
                  <a:cubicBezTo>
                    <a:pt x="82" y="47"/>
                    <a:pt x="82" y="25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lose/>
                  <a:moveTo>
                    <a:pt x="72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72" y="10"/>
                    <a:pt x="72" y="10"/>
                    <a:pt x="72" y="10"/>
                  </a:cubicBezTo>
                  <a:lnTo>
                    <a:pt x="72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0"/>
            <p:cNvSpPr/>
            <p:nvPr/>
          </p:nvSpPr>
          <p:spPr bwMode="auto">
            <a:xfrm>
              <a:off x="6982964" y="5629353"/>
              <a:ext cx="71438" cy="77788"/>
            </a:xfrm>
            <a:custGeom>
              <a:avLst/>
              <a:gdLst>
                <a:gd name="T0" fmla="*/ 3 w 11"/>
                <a:gd name="T1" fmla="*/ 10 h 12"/>
                <a:gd name="T2" fmla="*/ 9 w 11"/>
                <a:gd name="T3" fmla="*/ 10 h 12"/>
                <a:gd name="T4" fmla="*/ 11 w 11"/>
                <a:gd name="T5" fmla="*/ 10 h 12"/>
                <a:gd name="T6" fmla="*/ 11 w 11"/>
                <a:gd name="T7" fmla="*/ 9 h 12"/>
                <a:gd name="T8" fmla="*/ 11 w 11"/>
                <a:gd name="T9" fmla="*/ 3 h 12"/>
                <a:gd name="T10" fmla="*/ 11 w 11"/>
                <a:gd name="T11" fmla="*/ 2 h 12"/>
                <a:gd name="T12" fmla="*/ 9 w 11"/>
                <a:gd name="T13" fmla="*/ 2 h 12"/>
                <a:gd name="T14" fmla="*/ 9 w 11"/>
                <a:gd name="T15" fmla="*/ 10 h 12"/>
                <a:gd name="T16" fmla="*/ 9 w 11"/>
                <a:gd name="T17" fmla="*/ 11 h 12"/>
                <a:gd name="T18" fmla="*/ 8 w 11"/>
                <a:gd name="T19" fmla="*/ 12 h 12"/>
                <a:gd name="T20" fmla="*/ 1 w 11"/>
                <a:gd name="T21" fmla="*/ 12 h 12"/>
                <a:gd name="T22" fmla="*/ 0 w 11"/>
                <a:gd name="T23" fmla="*/ 11 h 12"/>
                <a:gd name="T24" fmla="*/ 0 w 11"/>
                <a:gd name="T25" fmla="*/ 1 h 12"/>
                <a:gd name="T26" fmla="*/ 1 w 11"/>
                <a:gd name="T27" fmla="*/ 0 h 12"/>
                <a:gd name="T28" fmla="*/ 8 w 11"/>
                <a:gd name="T29" fmla="*/ 0 h 12"/>
                <a:gd name="T30" fmla="*/ 9 w 11"/>
                <a:gd name="T31" fmla="*/ 1 h 12"/>
                <a:gd name="T32" fmla="*/ 9 w 11"/>
                <a:gd name="T33" fmla="*/ 2 h 12"/>
                <a:gd name="T34" fmla="*/ 3 w 11"/>
                <a:gd name="T35" fmla="*/ 2 h 12"/>
                <a:gd name="T36" fmla="*/ 3 w 11"/>
                <a:gd name="T3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2">
                  <a:moveTo>
                    <a:pt x="3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7"/>
                    <a:pt x="11" y="5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5"/>
                    <a:pt x="9" y="7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2"/>
                    <a:pt x="9" y="12"/>
                    <a:pt x="8" y="12"/>
                  </a:cubicBezTo>
                  <a:cubicBezTo>
                    <a:pt x="6" y="12"/>
                    <a:pt x="3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8"/>
                    <a:pt x="0" y="4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7" y="2"/>
                    <a:pt x="5" y="2"/>
                    <a:pt x="3" y="2"/>
                  </a:cubicBezTo>
                  <a:cubicBezTo>
                    <a:pt x="3" y="5"/>
                    <a:pt x="3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1"/>
            <p:cNvSpPr/>
            <p:nvPr/>
          </p:nvSpPr>
          <p:spPr bwMode="auto">
            <a:xfrm>
              <a:off x="6919464" y="5692853"/>
              <a:ext cx="50800" cy="14288"/>
            </a:xfrm>
            <a:custGeom>
              <a:avLst/>
              <a:gdLst>
                <a:gd name="T0" fmla="*/ 8 w 8"/>
                <a:gd name="T1" fmla="*/ 2 h 2"/>
                <a:gd name="T2" fmla="*/ 1 w 8"/>
                <a:gd name="T3" fmla="*/ 2 h 2"/>
                <a:gd name="T4" fmla="*/ 0 w 8"/>
                <a:gd name="T5" fmla="*/ 1 h 2"/>
                <a:gd name="T6" fmla="*/ 0 w 8"/>
                <a:gd name="T7" fmla="*/ 0 h 2"/>
                <a:gd name="T8" fmla="*/ 8 w 8"/>
                <a:gd name="T9" fmla="*/ 0 h 2"/>
                <a:gd name="T10" fmla="*/ 8 w 8"/>
                <a:gd name="T11" fmla="*/ 0 h 2"/>
                <a:gd name="T12" fmla="*/ 8 w 8"/>
                <a:gd name="T13" fmla="*/ 1 h 2"/>
                <a:gd name="T14" fmla="*/ 8 w 8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2"/>
            <p:cNvSpPr/>
            <p:nvPr/>
          </p:nvSpPr>
          <p:spPr bwMode="auto">
            <a:xfrm>
              <a:off x="6919464" y="5629353"/>
              <a:ext cx="50800" cy="12700"/>
            </a:xfrm>
            <a:custGeom>
              <a:avLst/>
              <a:gdLst>
                <a:gd name="T0" fmla="*/ 8 w 8"/>
                <a:gd name="T1" fmla="*/ 1 h 2"/>
                <a:gd name="T2" fmla="*/ 8 w 8"/>
                <a:gd name="T3" fmla="*/ 2 h 2"/>
                <a:gd name="T4" fmla="*/ 8 w 8"/>
                <a:gd name="T5" fmla="*/ 2 h 2"/>
                <a:gd name="T6" fmla="*/ 0 w 8"/>
                <a:gd name="T7" fmla="*/ 2 h 2"/>
                <a:gd name="T8" fmla="*/ 0 w 8"/>
                <a:gd name="T9" fmla="*/ 1 h 2"/>
                <a:gd name="T10" fmla="*/ 1 w 8"/>
                <a:gd name="T11" fmla="*/ 0 h 2"/>
                <a:gd name="T12" fmla="*/ 8 w 8"/>
                <a:gd name="T13" fmla="*/ 0 h 2"/>
                <a:gd name="T14" fmla="*/ 8 w 8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1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3"/>
            <p:cNvSpPr/>
            <p:nvPr/>
          </p:nvSpPr>
          <p:spPr bwMode="auto">
            <a:xfrm>
              <a:off x="6906764" y="5642053"/>
              <a:ext cx="50800" cy="50800"/>
            </a:xfrm>
            <a:custGeom>
              <a:avLst/>
              <a:gdLst>
                <a:gd name="T0" fmla="*/ 2 w 8"/>
                <a:gd name="T1" fmla="*/ 3 h 8"/>
                <a:gd name="T2" fmla="*/ 8 w 8"/>
                <a:gd name="T3" fmla="*/ 3 h 8"/>
                <a:gd name="T4" fmla="*/ 8 w 8"/>
                <a:gd name="T5" fmla="*/ 4 h 8"/>
                <a:gd name="T6" fmla="*/ 8 w 8"/>
                <a:gd name="T7" fmla="*/ 5 h 8"/>
                <a:gd name="T8" fmla="*/ 8 w 8"/>
                <a:gd name="T9" fmla="*/ 5 h 8"/>
                <a:gd name="T10" fmla="*/ 2 w 8"/>
                <a:gd name="T11" fmla="*/ 5 h 8"/>
                <a:gd name="T12" fmla="*/ 2 w 8"/>
                <a:gd name="T13" fmla="*/ 8 h 8"/>
                <a:gd name="T14" fmla="*/ 0 w 8"/>
                <a:gd name="T15" fmla="*/ 8 h 8"/>
                <a:gd name="T16" fmla="*/ 0 w 8"/>
                <a:gd name="T17" fmla="*/ 7 h 8"/>
                <a:gd name="T18" fmla="*/ 0 w 8"/>
                <a:gd name="T19" fmla="*/ 1 h 8"/>
                <a:gd name="T20" fmla="*/ 0 w 8"/>
                <a:gd name="T21" fmla="*/ 0 h 8"/>
                <a:gd name="T22" fmla="*/ 2 w 8"/>
                <a:gd name="T23" fmla="*/ 0 h 8"/>
                <a:gd name="T24" fmla="*/ 2 w 8"/>
                <a:gd name="T2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8">
                  <a:moveTo>
                    <a:pt x="2" y="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5"/>
                    <a:pt x="4" y="5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4"/>
            <p:cNvSpPr/>
            <p:nvPr/>
          </p:nvSpPr>
          <p:spPr bwMode="auto">
            <a:xfrm>
              <a:off x="6843264" y="5692853"/>
              <a:ext cx="50800" cy="14288"/>
            </a:xfrm>
            <a:custGeom>
              <a:avLst/>
              <a:gdLst>
                <a:gd name="T0" fmla="*/ 0 w 8"/>
                <a:gd name="T1" fmla="*/ 0 h 2"/>
                <a:gd name="T2" fmla="*/ 7 w 8"/>
                <a:gd name="T3" fmla="*/ 0 h 2"/>
                <a:gd name="T4" fmla="*/ 8 w 8"/>
                <a:gd name="T5" fmla="*/ 0 h 2"/>
                <a:gd name="T6" fmla="*/ 8 w 8"/>
                <a:gd name="T7" fmla="*/ 1 h 2"/>
                <a:gd name="T8" fmla="*/ 7 w 8"/>
                <a:gd name="T9" fmla="*/ 2 h 2"/>
                <a:gd name="T10" fmla="*/ 0 w 8"/>
                <a:gd name="T11" fmla="*/ 2 h 2"/>
                <a:gd name="T12" fmla="*/ 0 w 8"/>
                <a:gd name="T13" fmla="*/ 1 h 2"/>
                <a:gd name="T14" fmla="*/ 0 w 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65"/>
            <p:cNvSpPr/>
            <p:nvPr/>
          </p:nvSpPr>
          <p:spPr bwMode="auto">
            <a:xfrm>
              <a:off x="6830564" y="5629353"/>
              <a:ext cx="12700" cy="63500"/>
            </a:xfrm>
            <a:custGeom>
              <a:avLst/>
              <a:gdLst>
                <a:gd name="T0" fmla="*/ 0 w 2"/>
                <a:gd name="T1" fmla="*/ 9 h 10"/>
                <a:gd name="T2" fmla="*/ 0 w 2"/>
                <a:gd name="T3" fmla="*/ 1 h 10"/>
                <a:gd name="T4" fmla="*/ 0 w 2"/>
                <a:gd name="T5" fmla="*/ 0 h 10"/>
                <a:gd name="T6" fmla="*/ 1 w 2"/>
                <a:gd name="T7" fmla="*/ 0 h 10"/>
                <a:gd name="T8" fmla="*/ 2 w 2"/>
                <a:gd name="T9" fmla="*/ 1 h 10"/>
                <a:gd name="T10" fmla="*/ 2 w 2"/>
                <a:gd name="T11" fmla="*/ 10 h 10"/>
                <a:gd name="T12" fmla="*/ 0 w 2"/>
                <a:gd name="T13" fmla="*/ 10 h 10"/>
                <a:gd name="T14" fmla="*/ 0 w 2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0">
                  <a:moveTo>
                    <a:pt x="0" y="9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4"/>
                    <a:pt x="2" y="7"/>
                    <a:pt x="2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66"/>
            <p:cNvSpPr/>
            <p:nvPr/>
          </p:nvSpPr>
          <p:spPr bwMode="auto">
            <a:xfrm>
              <a:off x="6798814" y="5642053"/>
              <a:ext cx="19050" cy="50800"/>
            </a:xfrm>
            <a:custGeom>
              <a:avLst/>
              <a:gdLst>
                <a:gd name="T0" fmla="*/ 0 w 3"/>
                <a:gd name="T1" fmla="*/ 0 h 8"/>
                <a:gd name="T2" fmla="*/ 2 w 3"/>
                <a:gd name="T3" fmla="*/ 0 h 8"/>
                <a:gd name="T4" fmla="*/ 3 w 3"/>
                <a:gd name="T5" fmla="*/ 1 h 8"/>
                <a:gd name="T6" fmla="*/ 3 w 3"/>
                <a:gd name="T7" fmla="*/ 7 h 8"/>
                <a:gd name="T8" fmla="*/ 2 w 3"/>
                <a:gd name="T9" fmla="*/ 8 h 8"/>
                <a:gd name="T10" fmla="*/ 0 w 3"/>
                <a:gd name="T11" fmla="*/ 8 h 8"/>
                <a:gd name="T12" fmla="*/ 0 w 3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1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67"/>
            <p:cNvSpPr/>
            <p:nvPr/>
          </p:nvSpPr>
          <p:spPr bwMode="auto">
            <a:xfrm>
              <a:off x="6759126" y="5692853"/>
              <a:ext cx="39688" cy="14288"/>
            </a:xfrm>
            <a:custGeom>
              <a:avLst/>
              <a:gdLst>
                <a:gd name="T0" fmla="*/ 6 w 6"/>
                <a:gd name="T1" fmla="*/ 0 h 2"/>
                <a:gd name="T2" fmla="*/ 6 w 6"/>
                <a:gd name="T3" fmla="*/ 1 h 2"/>
                <a:gd name="T4" fmla="*/ 6 w 6"/>
                <a:gd name="T5" fmla="*/ 2 h 2"/>
                <a:gd name="T6" fmla="*/ 1 w 6"/>
                <a:gd name="T7" fmla="*/ 2 h 2"/>
                <a:gd name="T8" fmla="*/ 0 w 6"/>
                <a:gd name="T9" fmla="*/ 1 h 2"/>
                <a:gd name="T10" fmla="*/ 0 w 6"/>
                <a:gd name="T11" fmla="*/ 0 h 2"/>
                <a:gd name="T12" fmla="*/ 6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2"/>
                    <a:pt x="2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68"/>
            <p:cNvSpPr/>
            <p:nvPr/>
          </p:nvSpPr>
          <p:spPr bwMode="auto">
            <a:xfrm>
              <a:off x="6759126" y="5629353"/>
              <a:ext cx="39688" cy="12700"/>
            </a:xfrm>
            <a:custGeom>
              <a:avLst/>
              <a:gdLst>
                <a:gd name="T0" fmla="*/ 0 w 6"/>
                <a:gd name="T1" fmla="*/ 2 h 2"/>
                <a:gd name="T2" fmla="*/ 0 w 6"/>
                <a:gd name="T3" fmla="*/ 1 h 2"/>
                <a:gd name="T4" fmla="*/ 1 w 6"/>
                <a:gd name="T5" fmla="*/ 0 h 2"/>
                <a:gd name="T6" fmla="*/ 6 w 6"/>
                <a:gd name="T7" fmla="*/ 0 h 2"/>
                <a:gd name="T8" fmla="*/ 6 w 6"/>
                <a:gd name="T9" fmla="*/ 1 h 2"/>
                <a:gd name="T10" fmla="*/ 6 w 6"/>
                <a:gd name="T11" fmla="*/ 2 h 2"/>
                <a:gd name="T12" fmla="*/ 0 w 6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69"/>
            <p:cNvSpPr/>
            <p:nvPr/>
          </p:nvSpPr>
          <p:spPr bwMode="auto">
            <a:xfrm>
              <a:off x="6746426" y="5642053"/>
              <a:ext cx="12700" cy="50800"/>
            </a:xfrm>
            <a:custGeom>
              <a:avLst/>
              <a:gdLst>
                <a:gd name="T0" fmla="*/ 0 w 2"/>
                <a:gd name="T1" fmla="*/ 7 h 8"/>
                <a:gd name="T2" fmla="*/ 0 w 2"/>
                <a:gd name="T3" fmla="*/ 1 h 8"/>
                <a:gd name="T4" fmla="*/ 1 w 2"/>
                <a:gd name="T5" fmla="*/ 0 h 8"/>
                <a:gd name="T6" fmla="*/ 2 w 2"/>
                <a:gd name="T7" fmla="*/ 0 h 8"/>
                <a:gd name="T8" fmla="*/ 2 w 2"/>
                <a:gd name="T9" fmla="*/ 8 h 8"/>
                <a:gd name="T10" fmla="*/ 1 w 2"/>
                <a:gd name="T11" fmla="*/ 8 h 8"/>
                <a:gd name="T12" fmla="*/ 0 w 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">
                  <a:moveTo>
                    <a:pt x="0" y="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2" y="8"/>
                  </a:cubicBezTo>
                  <a:cubicBezTo>
                    <a:pt x="2" y="8"/>
                    <a:pt x="1" y="8"/>
                    <a:pt x="1" y="8"/>
                  </a:cubicBezTo>
                  <a:cubicBezTo>
                    <a:pt x="0" y="8"/>
                    <a:pt x="0" y="8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82"/>
            <p:cNvSpPr/>
            <p:nvPr/>
          </p:nvSpPr>
          <p:spPr bwMode="auto">
            <a:xfrm>
              <a:off x="8260901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83"/>
            <p:cNvSpPr/>
            <p:nvPr/>
          </p:nvSpPr>
          <p:spPr bwMode="auto">
            <a:xfrm>
              <a:off x="8395839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84"/>
            <p:cNvSpPr/>
            <p:nvPr/>
          </p:nvSpPr>
          <p:spPr bwMode="auto">
            <a:xfrm>
              <a:off x="8260901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85"/>
            <p:cNvSpPr/>
            <p:nvPr/>
          </p:nvSpPr>
          <p:spPr bwMode="auto">
            <a:xfrm>
              <a:off x="8184701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86"/>
            <p:cNvSpPr/>
            <p:nvPr/>
          </p:nvSpPr>
          <p:spPr bwMode="auto">
            <a:xfrm>
              <a:off x="9595989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87"/>
            <p:cNvSpPr/>
            <p:nvPr/>
          </p:nvSpPr>
          <p:spPr bwMode="auto">
            <a:xfrm>
              <a:off x="9661076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8"/>
            <p:cNvSpPr/>
            <p:nvPr/>
          </p:nvSpPr>
          <p:spPr bwMode="auto">
            <a:xfrm>
              <a:off x="9526139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9"/>
            <p:cNvSpPr/>
            <p:nvPr/>
          </p:nvSpPr>
          <p:spPr bwMode="auto">
            <a:xfrm>
              <a:off x="9595989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90"/>
            <p:cNvSpPr/>
            <p:nvPr/>
          </p:nvSpPr>
          <p:spPr bwMode="auto">
            <a:xfrm>
              <a:off x="9929364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91"/>
            <p:cNvSpPr/>
            <p:nvPr/>
          </p:nvSpPr>
          <p:spPr bwMode="auto">
            <a:xfrm>
              <a:off x="9864276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92"/>
            <p:cNvSpPr/>
            <p:nvPr/>
          </p:nvSpPr>
          <p:spPr bwMode="auto">
            <a:xfrm>
              <a:off x="9730926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93"/>
            <p:cNvSpPr/>
            <p:nvPr/>
          </p:nvSpPr>
          <p:spPr bwMode="auto">
            <a:xfrm>
              <a:off x="11116814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94"/>
            <p:cNvSpPr/>
            <p:nvPr/>
          </p:nvSpPr>
          <p:spPr bwMode="auto">
            <a:xfrm>
              <a:off x="11053314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95"/>
            <p:cNvSpPr/>
            <p:nvPr/>
          </p:nvSpPr>
          <p:spPr bwMode="auto">
            <a:xfrm>
              <a:off x="11186664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96"/>
            <p:cNvSpPr/>
            <p:nvPr/>
          </p:nvSpPr>
          <p:spPr bwMode="auto">
            <a:xfrm>
              <a:off x="11116814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7"/>
            <p:cNvSpPr/>
            <p:nvPr/>
          </p:nvSpPr>
          <p:spPr bwMode="auto">
            <a:xfrm>
              <a:off x="11321601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8"/>
            <p:cNvSpPr/>
            <p:nvPr/>
          </p:nvSpPr>
          <p:spPr bwMode="auto">
            <a:xfrm>
              <a:off x="11385101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9"/>
            <p:cNvSpPr/>
            <p:nvPr/>
          </p:nvSpPr>
          <p:spPr bwMode="auto">
            <a:xfrm>
              <a:off x="11448601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01"/>
            <p:cNvSpPr/>
            <p:nvPr/>
          </p:nvSpPr>
          <p:spPr bwMode="auto">
            <a:xfrm>
              <a:off x="9667426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02"/>
            <p:cNvSpPr/>
            <p:nvPr/>
          </p:nvSpPr>
          <p:spPr bwMode="auto">
            <a:xfrm>
              <a:off x="9756326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3"/>
            <p:cNvSpPr/>
            <p:nvPr/>
          </p:nvSpPr>
          <p:spPr bwMode="auto">
            <a:xfrm>
              <a:off x="9686476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4"/>
            <p:cNvSpPr/>
            <p:nvPr/>
          </p:nvSpPr>
          <p:spPr bwMode="auto">
            <a:xfrm>
              <a:off x="9608689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05"/>
            <p:cNvSpPr/>
            <p:nvPr/>
          </p:nvSpPr>
          <p:spPr bwMode="auto">
            <a:xfrm>
              <a:off x="9519789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6"/>
            <p:cNvSpPr/>
            <p:nvPr/>
          </p:nvSpPr>
          <p:spPr bwMode="auto">
            <a:xfrm>
              <a:off x="9564239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7"/>
            <p:cNvSpPr/>
            <p:nvPr/>
          </p:nvSpPr>
          <p:spPr bwMode="auto">
            <a:xfrm>
              <a:off x="9545189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8"/>
            <p:cNvSpPr/>
            <p:nvPr/>
          </p:nvSpPr>
          <p:spPr bwMode="auto">
            <a:xfrm>
              <a:off x="9608689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9"/>
            <p:cNvSpPr/>
            <p:nvPr/>
          </p:nvSpPr>
          <p:spPr bwMode="auto">
            <a:xfrm>
              <a:off x="9608689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10"/>
            <p:cNvSpPr/>
            <p:nvPr/>
          </p:nvSpPr>
          <p:spPr bwMode="auto">
            <a:xfrm>
              <a:off x="9743626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11"/>
            <p:cNvSpPr/>
            <p:nvPr/>
          </p:nvSpPr>
          <p:spPr bwMode="auto">
            <a:xfrm>
              <a:off x="9608689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12"/>
            <p:cNvSpPr/>
            <p:nvPr/>
          </p:nvSpPr>
          <p:spPr bwMode="auto">
            <a:xfrm>
              <a:off x="9807126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13"/>
            <p:cNvSpPr/>
            <p:nvPr/>
          </p:nvSpPr>
          <p:spPr bwMode="auto">
            <a:xfrm>
              <a:off x="9870626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14"/>
            <p:cNvSpPr/>
            <p:nvPr/>
          </p:nvSpPr>
          <p:spPr bwMode="auto">
            <a:xfrm>
              <a:off x="8083101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15"/>
            <p:cNvSpPr/>
            <p:nvPr/>
          </p:nvSpPr>
          <p:spPr bwMode="auto">
            <a:xfrm>
              <a:off x="8414889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16"/>
            <p:cNvSpPr/>
            <p:nvPr/>
          </p:nvSpPr>
          <p:spPr bwMode="auto">
            <a:xfrm>
              <a:off x="8414889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17"/>
            <p:cNvSpPr/>
            <p:nvPr/>
          </p:nvSpPr>
          <p:spPr bwMode="auto">
            <a:xfrm>
              <a:off x="8083101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8"/>
            <p:cNvSpPr/>
            <p:nvPr/>
          </p:nvSpPr>
          <p:spPr bwMode="auto">
            <a:xfrm>
              <a:off x="8083101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9"/>
            <p:cNvSpPr/>
            <p:nvPr/>
          </p:nvSpPr>
          <p:spPr bwMode="auto">
            <a:xfrm>
              <a:off x="6727376" y="3389391"/>
              <a:ext cx="65088" cy="63500"/>
            </a:xfrm>
            <a:custGeom>
              <a:avLst/>
              <a:gdLst>
                <a:gd name="T0" fmla="*/ 6 w 10"/>
                <a:gd name="T1" fmla="*/ 0 h 10"/>
                <a:gd name="T2" fmla="*/ 10 w 10"/>
                <a:gd name="T3" fmla="*/ 3 h 10"/>
                <a:gd name="T4" fmla="*/ 10 w 10"/>
                <a:gd name="T5" fmla="*/ 10 h 10"/>
                <a:gd name="T6" fmla="*/ 3 w 10"/>
                <a:gd name="T7" fmla="*/ 10 h 10"/>
                <a:gd name="T8" fmla="*/ 0 w 10"/>
                <a:gd name="T9" fmla="*/ 7 h 10"/>
                <a:gd name="T10" fmla="*/ 0 w 10"/>
                <a:gd name="T11" fmla="*/ 0 h 10"/>
                <a:gd name="T12" fmla="*/ 6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20"/>
            <p:cNvSpPr/>
            <p:nvPr/>
          </p:nvSpPr>
          <p:spPr bwMode="auto">
            <a:xfrm>
              <a:off x="6982964" y="3389391"/>
              <a:ext cx="65088" cy="63500"/>
            </a:xfrm>
            <a:custGeom>
              <a:avLst/>
              <a:gdLst>
                <a:gd name="T0" fmla="*/ 4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4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21"/>
            <p:cNvSpPr/>
            <p:nvPr/>
          </p:nvSpPr>
          <p:spPr bwMode="auto">
            <a:xfrm>
              <a:off x="6792464" y="306395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0 w 30"/>
                <a:gd name="T3" fmla="*/ 3 h 10"/>
                <a:gd name="T4" fmla="*/ 30 w 30"/>
                <a:gd name="T5" fmla="*/ 10 h 10"/>
                <a:gd name="T6" fmla="*/ 0 w 30"/>
                <a:gd name="T7" fmla="*/ 10 h 10"/>
                <a:gd name="T8" fmla="*/ 0 w 30"/>
                <a:gd name="T9" fmla="*/ 3 h 10"/>
                <a:gd name="T10" fmla="*/ 3 w 30"/>
                <a:gd name="T11" fmla="*/ 0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29" y="0"/>
                    <a:pt x="30" y="1"/>
                    <a:pt x="30" y="3"/>
                  </a:cubicBezTo>
                  <a:cubicBezTo>
                    <a:pt x="30" y="6"/>
                    <a:pt x="30" y="8"/>
                    <a:pt x="30" y="10"/>
                  </a:cubicBezTo>
                  <a:cubicBezTo>
                    <a:pt x="20" y="10"/>
                    <a:pt x="10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19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22"/>
            <p:cNvSpPr/>
            <p:nvPr/>
          </p:nvSpPr>
          <p:spPr bwMode="auto">
            <a:xfrm>
              <a:off x="6727376" y="3127453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6 w 10"/>
                <a:gd name="T3" fmla="*/ 10 h 10"/>
                <a:gd name="T4" fmla="*/ 0 w 10"/>
                <a:gd name="T5" fmla="*/ 10 h 10"/>
                <a:gd name="T6" fmla="*/ 0 w 10"/>
                <a:gd name="T7" fmla="*/ 4 h 10"/>
                <a:gd name="T8" fmla="*/ 3 w 10"/>
                <a:gd name="T9" fmla="*/ 0 h 10"/>
                <a:gd name="T10" fmla="*/ 10 w 10"/>
                <a:gd name="T11" fmla="*/ 0 h 10"/>
                <a:gd name="T12" fmla="*/ 10 w 1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23"/>
            <p:cNvSpPr/>
            <p:nvPr/>
          </p:nvSpPr>
          <p:spPr bwMode="auto">
            <a:xfrm>
              <a:off x="6982964" y="3127453"/>
              <a:ext cx="65088" cy="63500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7 w 10"/>
                <a:gd name="T7" fmla="*/ 0 h 10"/>
                <a:gd name="T8" fmla="*/ 10 w 10"/>
                <a:gd name="T9" fmla="*/ 4 h 10"/>
                <a:gd name="T10" fmla="*/ 10 w 10"/>
                <a:gd name="T11" fmla="*/ 10 h 10"/>
                <a:gd name="T12" fmla="*/ 4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24"/>
            <p:cNvSpPr/>
            <p:nvPr/>
          </p:nvSpPr>
          <p:spPr bwMode="auto">
            <a:xfrm>
              <a:off x="6792464" y="3256041"/>
              <a:ext cx="63500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3 w 10"/>
                <a:gd name="T9" fmla="*/ 11 h 11"/>
                <a:gd name="T10" fmla="*/ 0 w 10"/>
                <a:gd name="T11" fmla="*/ 7 h 11"/>
                <a:gd name="T12" fmla="*/ 0 w 10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4"/>
                    <a:pt x="10" y="7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25"/>
            <p:cNvSpPr/>
            <p:nvPr/>
          </p:nvSpPr>
          <p:spPr bwMode="auto">
            <a:xfrm>
              <a:off x="6855964" y="3325891"/>
              <a:ext cx="63500" cy="63500"/>
            </a:xfrm>
            <a:custGeom>
              <a:avLst/>
              <a:gdLst>
                <a:gd name="T0" fmla="*/ 0 w 10"/>
                <a:gd name="T1" fmla="*/ 6 h 10"/>
                <a:gd name="T2" fmla="*/ 3 w 10"/>
                <a:gd name="T3" fmla="*/ 10 h 10"/>
                <a:gd name="T4" fmla="*/ 7 w 10"/>
                <a:gd name="T5" fmla="*/ 10 h 10"/>
                <a:gd name="T6" fmla="*/ 10 w 10"/>
                <a:gd name="T7" fmla="*/ 6 h 10"/>
                <a:gd name="T8" fmla="*/ 10 w 10"/>
                <a:gd name="T9" fmla="*/ 0 h 10"/>
                <a:gd name="T10" fmla="*/ 0 w 10"/>
                <a:gd name="T11" fmla="*/ 0 h 10"/>
                <a:gd name="T12" fmla="*/ 0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6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6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7" y="0"/>
                    <a:pt x="3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26"/>
            <p:cNvSpPr/>
            <p:nvPr/>
          </p:nvSpPr>
          <p:spPr bwMode="auto">
            <a:xfrm>
              <a:off x="6919464" y="3256041"/>
              <a:ext cx="63500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0 w 10"/>
                <a:gd name="T5" fmla="*/ 11 h 11"/>
                <a:gd name="T6" fmla="*/ 0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5" y="11"/>
                    <a:pt x="2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27"/>
            <p:cNvSpPr/>
            <p:nvPr/>
          </p:nvSpPr>
          <p:spPr bwMode="auto">
            <a:xfrm>
              <a:off x="6855964" y="3190953"/>
              <a:ext cx="63500" cy="65088"/>
            </a:xfrm>
            <a:custGeom>
              <a:avLst/>
              <a:gdLst>
                <a:gd name="T0" fmla="*/ 7 w 10"/>
                <a:gd name="T1" fmla="*/ 0 h 10"/>
                <a:gd name="T2" fmla="*/ 10 w 10"/>
                <a:gd name="T3" fmla="*/ 4 h 10"/>
                <a:gd name="T4" fmla="*/ 10 w 10"/>
                <a:gd name="T5" fmla="*/ 10 h 10"/>
                <a:gd name="T6" fmla="*/ 0 w 10"/>
                <a:gd name="T7" fmla="*/ 10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7" y="10"/>
                    <a:pt x="3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28"/>
            <p:cNvSpPr/>
            <p:nvPr/>
          </p:nvSpPr>
          <p:spPr bwMode="auto">
            <a:xfrm>
              <a:off x="6663876" y="3190953"/>
              <a:ext cx="63500" cy="198438"/>
            </a:xfrm>
            <a:custGeom>
              <a:avLst/>
              <a:gdLst>
                <a:gd name="T0" fmla="*/ 0 w 10"/>
                <a:gd name="T1" fmla="*/ 4 h 31"/>
                <a:gd name="T2" fmla="*/ 3 w 10"/>
                <a:gd name="T3" fmla="*/ 0 h 31"/>
                <a:gd name="T4" fmla="*/ 10 w 10"/>
                <a:gd name="T5" fmla="*/ 0 h 31"/>
                <a:gd name="T6" fmla="*/ 10 w 10"/>
                <a:gd name="T7" fmla="*/ 31 h 31"/>
                <a:gd name="T8" fmla="*/ 3 w 10"/>
                <a:gd name="T9" fmla="*/ 31 h 31"/>
                <a:gd name="T10" fmla="*/ 0 w 10"/>
                <a:gd name="T11" fmla="*/ 27 h 31"/>
                <a:gd name="T12" fmla="*/ 0 w 10"/>
                <a:gd name="T1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0" y="10"/>
                    <a:pt x="10" y="21"/>
                    <a:pt x="10" y="31"/>
                  </a:cubicBezTo>
                  <a:cubicBezTo>
                    <a:pt x="7" y="31"/>
                    <a:pt x="5" y="31"/>
                    <a:pt x="3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9"/>
                    <a:pt x="0" y="1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29"/>
            <p:cNvSpPr/>
            <p:nvPr/>
          </p:nvSpPr>
          <p:spPr bwMode="auto">
            <a:xfrm>
              <a:off x="6792464" y="3452891"/>
              <a:ext cx="190500" cy="63500"/>
            </a:xfrm>
            <a:custGeom>
              <a:avLst/>
              <a:gdLst>
                <a:gd name="T0" fmla="*/ 0 w 30"/>
                <a:gd name="T1" fmla="*/ 7 h 10"/>
                <a:gd name="T2" fmla="*/ 3 w 30"/>
                <a:gd name="T3" fmla="*/ 10 h 10"/>
                <a:gd name="T4" fmla="*/ 27 w 30"/>
                <a:gd name="T5" fmla="*/ 10 h 10"/>
                <a:gd name="T6" fmla="*/ 30 w 30"/>
                <a:gd name="T7" fmla="*/ 7 h 10"/>
                <a:gd name="T8" fmla="*/ 30 w 30"/>
                <a:gd name="T9" fmla="*/ 0 h 10"/>
                <a:gd name="T10" fmla="*/ 0 w 30"/>
                <a:gd name="T11" fmla="*/ 0 h 10"/>
                <a:gd name="T12" fmla="*/ 0 w 3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0" y="7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11" y="10"/>
                    <a:pt x="19" y="10"/>
                    <a:pt x="27" y="10"/>
                  </a:cubicBezTo>
                  <a:cubicBezTo>
                    <a:pt x="29" y="10"/>
                    <a:pt x="30" y="9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30"/>
            <p:cNvSpPr/>
            <p:nvPr/>
          </p:nvSpPr>
          <p:spPr bwMode="auto">
            <a:xfrm>
              <a:off x="7048051" y="3190953"/>
              <a:ext cx="69850" cy="198438"/>
            </a:xfrm>
            <a:custGeom>
              <a:avLst/>
              <a:gdLst>
                <a:gd name="T0" fmla="*/ 11 w 11"/>
                <a:gd name="T1" fmla="*/ 27 h 31"/>
                <a:gd name="T2" fmla="*/ 7 w 11"/>
                <a:gd name="T3" fmla="*/ 31 h 31"/>
                <a:gd name="T4" fmla="*/ 0 w 11"/>
                <a:gd name="T5" fmla="*/ 31 h 31"/>
                <a:gd name="T6" fmla="*/ 0 w 11"/>
                <a:gd name="T7" fmla="*/ 0 h 31"/>
                <a:gd name="T8" fmla="*/ 7 w 11"/>
                <a:gd name="T9" fmla="*/ 0 h 31"/>
                <a:gd name="T10" fmla="*/ 11 w 11"/>
                <a:gd name="T11" fmla="*/ 4 h 31"/>
                <a:gd name="T12" fmla="*/ 11 w 11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11" y="27"/>
                  </a:moveTo>
                  <a:cubicBezTo>
                    <a:pt x="11" y="30"/>
                    <a:pt x="10" y="31"/>
                    <a:pt x="7" y="31"/>
                  </a:cubicBezTo>
                  <a:cubicBezTo>
                    <a:pt x="5" y="31"/>
                    <a:pt x="3" y="31"/>
                    <a:pt x="0" y="31"/>
                  </a:cubicBezTo>
                  <a:cubicBezTo>
                    <a:pt x="0" y="21"/>
                    <a:pt x="0" y="10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4"/>
                  </a:cubicBezTo>
                  <a:cubicBezTo>
                    <a:pt x="11" y="12"/>
                    <a:pt x="11" y="1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42"/>
            <p:cNvSpPr>
              <a:spLocks noEditPoints="1"/>
            </p:cNvSpPr>
            <p:nvPr/>
          </p:nvSpPr>
          <p:spPr bwMode="auto">
            <a:xfrm>
              <a:off x="11129514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49" name="组合 248"/>
            <p:cNvGrpSpPr/>
            <p:nvPr userDrawn="1"/>
          </p:nvGrpSpPr>
          <p:grpSpPr>
            <a:xfrm>
              <a:off x="2242347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250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55" name="组合 254"/>
            <p:cNvGrpSpPr/>
            <p:nvPr userDrawn="1"/>
          </p:nvGrpSpPr>
          <p:grpSpPr>
            <a:xfrm>
              <a:off x="746922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256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橙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矩形 258"/>
          <p:cNvSpPr/>
          <p:nvPr userDrawn="1"/>
        </p:nvSpPr>
        <p:spPr>
          <a:xfrm>
            <a:off x="-61486" y="6750049"/>
            <a:ext cx="10748536" cy="107951"/>
          </a:xfrm>
          <a:prstGeom prst="rect">
            <a:avLst/>
          </a:prstGeom>
          <a:solidFill>
            <a:srgbClr val="F6AE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文本框 259"/>
          <p:cNvSpPr txBox="1"/>
          <p:nvPr userDrawn="1"/>
        </p:nvSpPr>
        <p:spPr>
          <a:xfrm>
            <a:off x="10709303" y="6515040"/>
            <a:ext cx="1543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>
                <a:latin typeface="microduino" panose="00000500000000000000" pitchFamily="50" charset="0"/>
              </a:rPr>
              <a:t>microduino</a:t>
            </a:r>
            <a:endParaRPr lang="zh-CN" altLang="en-US" sz="2000" dirty="0">
              <a:latin typeface="microduino" panose="00000500000000000000" pitchFamily="50" charset="0"/>
            </a:endParaRPr>
          </a:p>
        </p:txBody>
      </p:sp>
      <p:grpSp>
        <p:nvGrpSpPr>
          <p:cNvPr id="261" name="组合 260"/>
          <p:cNvGrpSpPr/>
          <p:nvPr userDrawn="1"/>
        </p:nvGrpSpPr>
        <p:grpSpPr>
          <a:xfrm>
            <a:off x="669018" y="650953"/>
            <a:ext cx="10927221" cy="5284788"/>
            <a:chOff x="669018" y="650953"/>
            <a:chExt cx="10927221" cy="5284788"/>
          </a:xfrm>
          <a:solidFill>
            <a:srgbClr val="E2E2E2"/>
          </a:solidFill>
        </p:grpSpPr>
        <p:grpSp>
          <p:nvGrpSpPr>
            <p:cNvPr id="262" name="组合 261"/>
            <p:cNvGrpSpPr/>
            <p:nvPr userDrawn="1"/>
          </p:nvGrpSpPr>
          <p:grpSpPr>
            <a:xfrm>
              <a:off x="3626531" y="650953"/>
              <a:ext cx="339725" cy="473075"/>
              <a:chOff x="3626531" y="650953"/>
              <a:chExt cx="339725" cy="473075"/>
            </a:xfrm>
            <a:grpFill/>
          </p:grpSpPr>
          <p:sp>
            <p:nvSpPr>
              <p:cNvPr id="496" name="Freeform 10"/>
              <p:cNvSpPr/>
              <p:nvPr/>
            </p:nvSpPr>
            <p:spPr bwMode="auto">
              <a:xfrm>
                <a:off x="3691618" y="650953"/>
                <a:ext cx="203200" cy="473075"/>
              </a:xfrm>
              <a:custGeom>
                <a:avLst/>
                <a:gdLst>
                  <a:gd name="T0" fmla="*/ 14 w 32"/>
                  <a:gd name="T1" fmla="*/ 0 h 74"/>
                  <a:gd name="T2" fmla="*/ 11 w 32"/>
                  <a:gd name="T3" fmla="*/ 3 h 74"/>
                  <a:gd name="T4" fmla="*/ 11 w 32"/>
                  <a:gd name="T5" fmla="*/ 21 h 74"/>
                  <a:gd name="T6" fmla="*/ 0 w 32"/>
                  <a:gd name="T7" fmla="*/ 21 h 74"/>
                  <a:gd name="T8" fmla="*/ 0 w 32"/>
                  <a:gd name="T9" fmla="*/ 28 h 74"/>
                  <a:gd name="T10" fmla="*/ 4 w 32"/>
                  <a:gd name="T11" fmla="*/ 31 h 74"/>
                  <a:gd name="T12" fmla="*/ 11 w 32"/>
                  <a:gd name="T13" fmla="*/ 31 h 74"/>
                  <a:gd name="T14" fmla="*/ 11 w 32"/>
                  <a:gd name="T15" fmla="*/ 42 h 74"/>
                  <a:gd name="T16" fmla="*/ 4 w 32"/>
                  <a:gd name="T17" fmla="*/ 42 h 74"/>
                  <a:gd name="T18" fmla="*/ 0 w 32"/>
                  <a:gd name="T19" fmla="*/ 45 h 74"/>
                  <a:gd name="T20" fmla="*/ 0 w 32"/>
                  <a:gd name="T21" fmla="*/ 53 h 74"/>
                  <a:gd name="T22" fmla="*/ 11 w 32"/>
                  <a:gd name="T23" fmla="*/ 53 h 74"/>
                  <a:gd name="T24" fmla="*/ 11 w 32"/>
                  <a:gd name="T25" fmla="*/ 70 h 74"/>
                  <a:gd name="T26" fmla="*/ 14 w 32"/>
                  <a:gd name="T27" fmla="*/ 74 h 74"/>
                  <a:gd name="T28" fmla="*/ 18 w 32"/>
                  <a:gd name="T29" fmla="*/ 74 h 74"/>
                  <a:gd name="T30" fmla="*/ 21 w 32"/>
                  <a:gd name="T31" fmla="*/ 70 h 74"/>
                  <a:gd name="T32" fmla="*/ 21 w 32"/>
                  <a:gd name="T33" fmla="*/ 63 h 74"/>
                  <a:gd name="T34" fmla="*/ 28 w 32"/>
                  <a:gd name="T35" fmla="*/ 63 h 74"/>
                  <a:gd name="T36" fmla="*/ 32 w 32"/>
                  <a:gd name="T37" fmla="*/ 60 h 74"/>
                  <a:gd name="T38" fmla="*/ 32 w 32"/>
                  <a:gd name="T39" fmla="*/ 53 h 74"/>
                  <a:gd name="T40" fmla="*/ 21 w 32"/>
                  <a:gd name="T41" fmla="*/ 53 h 74"/>
                  <a:gd name="T42" fmla="*/ 21 w 32"/>
                  <a:gd name="T43" fmla="*/ 42 h 74"/>
                  <a:gd name="T44" fmla="*/ 32 w 32"/>
                  <a:gd name="T45" fmla="*/ 42 h 74"/>
                  <a:gd name="T46" fmla="*/ 32 w 32"/>
                  <a:gd name="T47" fmla="*/ 31 h 74"/>
                  <a:gd name="T48" fmla="*/ 21 w 32"/>
                  <a:gd name="T49" fmla="*/ 31 h 74"/>
                  <a:gd name="T50" fmla="*/ 21 w 32"/>
                  <a:gd name="T51" fmla="*/ 21 h 74"/>
                  <a:gd name="T52" fmla="*/ 32 w 32"/>
                  <a:gd name="T53" fmla="*/ 21 h 74"/>
                  <a:gd name="T54" fmla="*/ 32 w 32"/>
                  <a:gd name="T55" fmla="*/ 14 h 74"/>
                  <a:gd name="T56" fmla="*/ 28 w 32"/>
                  <a:gd name="T57" fmla="*/ 10 h 74"/>
                  <a:gd name="T58" fmla="*/ 21 w 32"/>
                  <a:gd name="T59" fmla="*/ 10 h 74"/>
                  <a:gd name="T60" fmla="*/ 21 w 32"/>
                  <a:gd name="T61" fmla="*/ 3 h 74"/>
                  <a:gd name="T62" fmla="*/ 18 w 32"/>
                  <a:gd name="T63" fmla="*/ 0 h 74"/>
                  <a:gd name="T64" fmla="*/ 14 w 32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74">
                    <a:moveTo>
                      <a:pt x="14" y="0"/>
                    </a:moveTo>
                    <a:cubicBezTo>
                      <a:pt x="12" y="0"/>
                      <a:pt x="11" y="1"/>
                      <a:pt x="11" y="3"/>
                    </a:cubicBezTo>
                    <a:cubicBezTo>
                      <a:pt x="11" y="9"/>
                      <a:pt x="11" y="15"/>
                      <a:pt x="11" y="21"/>
                    </a:cubicBezTo>
                    <a:cubicBezTo>
                      <a:pt x="7" y="21"/>
                      <a:pt x="4" y="21"/>
                      <a:pt x="0" y="21"/>
                    </a:cubicBezTo>
                    <a:cubicBezTo>
                      <a:pt x="0" y="23"/>
                      <a:pt x="0" y="25"/>
                      <a:pt x="0" y="28"/>
                    </a:cubicBezTo>
                    <a:cubicBezTo>
                      <a:pt x="0" y="30"/>
                      <a:pt x="1" y="31"/>
                      <a:pt x="4" y="31"/>
                    </a:cubicBezTo>
                    <a:cubicBezTo>
                      <a:pt x="6" y="31"/>
                      <a:pt x="8" y="31"/>
                      <a:pt x="11" y="31"/>
                    </a:cubicBezTo>
                    <a:cubicBezTo>
                      <a:pt x="11" y="35"/>
                      <a:pt x="11" y="38"/>
                      <a:pt x="11" y="42"/>
                    </a:cubicBezTo>
                    <a:cubicBezTo>
                      <a:pt x="8" y="42"/>
                      <a:pt x="6" y="42"/>
                      <a:pt x="4" y="42"/>
                    </a:cubicBezTo>
                    <a:cubicBezTo>
                      <a:pt x="1" y="42"/>
                      <a:pt x="0" y="43"/>
                      <a:pt x="0" y="45"/>
                    </a:cubicBezTo>
                    <a:cubicBezTo>
                      <a:pt x="0" y="48"/>
                      <a:pt x="0" y="50"/>
                      <a:pt x="0" y="53"/>
                    </a:cubicBezTo>
                    <a:cubicBezTo>
                      <a:pt x="4" y="53"/>
                      <a:pt x="7" y="53"/>
                      <a:pt x="11" y="53"/>
                    </a:cubicBezTo>
                    <a:cubicBezTo>
                      <a:pt x="11" y="58"/>
                      <a:pt x="11" y="64"/>
                      <a:pt x="11" y="70"/>
                    </a:cubicBezTo>
                    <a:cubicBezTo>
                      <a:pt x="11" y="73"/>
                      <a:pt x="12" y="74"/>
                      <a:pt x="14" y="74"/>
                    </a:cubicBezTo>
                    <a:cubicBezTo>
                      <a:pt x="15" y="74"/>
                      <a:pt x="17" y="74"/>
                      <a:pt x="18" y="74"/>
                    </a:cubicBezTo>
                    <a:cubicBezTo>
                      <a:pt x="20" y="74"/>
                      <a:pt x="21" y="73"/>
                      <a:pt x="21" y="70"/>
                    </a:cubicBezTo>
                    <a:cubicBezTo>
                      <a:pt x="21" y="68"/>
                      <a:pt x="21" y="66"/>
                      <a:pt x="21" y="63"/>
                    </a:cubicBezTo>
                    <a:cubicBezTo>
                      <a:pt x="24" y="63"/>
                      <a:pt x="26" y="63"/>
                      <a:pt x="28" y="63"/>
                    </a:cubicBezTo>
                    <a:cubicBezTo>
                      <a:pt x="31" y="63"/>
                      <a:pt x="32" y="62"/>
                      <a:pt x="32" y="60"/>
                    </a:cubicBezTo>
                    <a:cubicBezTo>
                      <a:pt x="32" y="57"/>
                      <a:pt x="32" y="55"/>
                      <a:pt x="32" y="53"/>
                    </a:cubicBezTo>
                    <a:cubicBezTo>
                      <a:pt x="28" y="53"/>
                      <a:pt x="25" y="53"/>
                      <a:pt x="21" y="53"/>
                    </a:cubicBezTo>
                    <a:cubicBezTo>
                      <a:pt x="21" y="49"/>
                      <a:pt x="21" y="45"/>
                      <a:pt x="21" y="42"/>
                    </a:cubicBezTo>
                    <a:cubicBezTo>
                      <a:pt x="25" y="42"/>
                      <a:pt x="28" y="42"/>
                      <a:pt x="32" y="42"/>
                    </a:cubicBezTo>
                    <a:cubicBezTo>
                      <a:pt x="32" y="38"/>
                      <a:pt x="32" y="35"/>
                      <a:pt x="32" y="31"/>
                    </a:cubicBezTo>
                    <a:cubicBezTo>
                      <a:pt x="28" y="31"/>
                      <a:pt x="25" y="31"/>
                      <a:pt x="21" y="31"/>
                    </a:cubicBezTo>
                    <a:cubicBezTo>
                      <a:pt x="21" y="28"/>
                      <a:pt x="21" y="24"/>
                      <a:pt x="21" y="21"/>
                    </a:cubicBezTo>
                    <a:cubicBezTo>
                      <a:pt x="25" y="21"/>
                      <a:pt x="28" y="21"/>
                      <a:pt x="32" y="21"/>
                    </a:cubicBezTo>
                    <a:cubicBezTo>
                      <a:pt x="32" y="18"/>
                      <a:pt x="32" y="16"/>
                      <a:pt x="32" y="14"/>
                    </a:cubicBezTo>
                    <a:cubicBezTo>
                      <a:pt x="32" y="11"/>
                      <a:pt x="31" y="10"/>
                      <a:pt x="28" y="10"/>
                    </a:cubicBezTo>
                    <a:cubicBezTo>
                      <a:pt x="26" y="10"/>
                      <a:pt x="24" y="10"/>
                      <a:pt x="21" y="10"/>
                    </a:cubicBezTo>
                    <a:cubicBezTo>
                      <a:pt x="21" y="8"/>
                      <a:pt x="21" y="5"/>
                      <a:pt x="21" y="3"/>
                    </a:cubicBezTo>
                    <a:cubicBezTo>
                      <a:pt x="21" y="1"/>
                      <a:pt x="20" y="0"/>
                      <a:pt x="18" y="0"/>
                    </a:cubicBezTo>
                    <a:cubicBezTo>
                      <a:pt x="17" y="0"/>
                      <a:pt x="15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11"/>
              <p:cNvSpPr/>
              <p:nvPr/>
            </p:nvSpPr>
            <p:spPr bwMode="auto">
              <a:xfrm>
                <a:off x="3894818" y="785891"/>
                <a:ext cx="71438" cy="63500"/>
              </a:xfrm>
              <a:custGeom>
                <a:avLst/>
                <a:gdLst>
                  <a:gd name="T0" fmla="*/ 11 w 11"/>
                  <a:gd name="T1" fmla="*/ 3 h 10"/>
                  <a:gd name="T2" fmla="*/ 7 w 11"/>
                  <a:gd name="T3" fmla="*/ 0 h 10"/>
                  <a:gd name="T4" fmla="*/ 0 w 11"/>
                  <a:gd name="T5" fmla="*/ 0 h 10"/>
                  <a:gd name="T6" fmla="*/ 0 w 11"/>
                  <a:gd name="T7" fmla="*/ 10 h 10"/>
                  <a:gd name="T8" fmla="*/ 7 w 11"/>
                  <a:gd name="T9" fmla="*/ 10 h 10"/>
                  <a:gd name="T10" fmla="*/ 11 w 11"/>
                  <a:gd name="T11" fmla="*/ 7 h 10"/>
                  <a:gd name="T12" fmla="*/ 11 w 11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0"/>
                    </a:cubicBezTo>
                    <a:cubicBezTo>
                      <a:pt x="2" y="10"/>
                      <a:pt x="5" y="10"/>
                      <a:pt x="7" y="10"/>
                    </a:cubicBezTo>
                    <a:cubicBezTo>
                      <a:pt x="9" y="10"/>
                      <a:pt x="11" y="9"/>
                      <a:pt x="11" y="7"/>
                    </a:cubicBezTo>
                    <a:cubicBezTo>
                      <a:pt x="11" y="6"/>
                      <a:pt x="11" y="4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12"/>
              <p:cNvSpPr/>
              <p:nvPr/>
            </p:nvSpPr>
            <p:spPr bwMode="auto">
              <a:xfrm>
                <a:off x="3894818" y="919241"/>
                <a:ext cx="71438" cy="69850"/>
              </a:xfrm>
              <a:custGeom>
                <a:avLst/>
                <a:gdLst>
                  <a:gd name="T0" fmla="*/ 11 w 11"/>
                  <a:gd name="T1" fmla="*/ 3 h 11"/>
                  <a:gd name="T2" fmla="*/ 7 w 11"/>
                  <a:gd name="T3" fmla="*/ 0 h 11"/>
                  <a:gd name="T4" fmla="*/ 0 w 11"/>
                  <a:gd name="T5" fmla="*/ 0 h 11"/>
                  <a:gd name="T6" fmla="*/ 0 w 11"/>
                  <a:gd name="T7" fmla="*/ 11 h 11"/>
                  <a:gd name="T8" fmla="*/ 7 w 11"/>
                  <a:gd name="T9" fmla="*/ 11 h 11"/>
                  <a:gd name="T10" fmla="*/ 11 w 11"/>
                  <a:gd name="T11" fmla="*/ 7 h 11"/>
                  <a:gd name="T12" fmla="*/ 11 w 11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9" y="11"/>
                      <a:pt x="11" y="10"/>
                      <a:pt x="11" y="7"/>
                    </a:cubicBezTo>
                    <a:cubicBezTo>
                      <a:pt x="11" y="6"/>
                      <a:pt x="11" y="5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13"/>
              <p:cNvSpPr/>
              <p:nvPr/>
            </p:nvSpPr>
            <p:spPr bwMode="auto">
              <a:xfrm>
                <a:off x="3626531" y="989091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7 w 10"/>
                  <a:gd name="T3" fmla="*/ 10 h 10"/>
                  <a:gd name="T4" fmla="*/ 3 w 10"/>
                  <a:gd name="T5" fmla="*/ 10 h 10"/>
                  <a:gd name="T6" fmla="*/ 0 w 10"/>
                  <a:gd name="T7" fmla="*/ 7 h 10"/>
                  <a:gd name="T8" fmla="*/ 0 w 10"/>
                  <a:gd name="T9" fmla="*/ 3 h 10"/>
                  <a:gd name="T10" fmla="*/ 3 w 10"/>
                  <a:gd name="T11" fmla="*/ 0 h 10"/>
                  <a:gd name="T12" fmla="*/ 10 w 10"/>
                  <a:gd name="T13" fmla="*/ 0 h 10"/>
                  <a:gd name="T14" fmla="*/ 10 w 10"/>
                  <a:gd name="T1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7" y="10"/>
                    </a:cubicBezTo>
                    <a:cubicBezTo>
                      <a:pt x="5" y="10"/>
                      <a:pt x="4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4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14"/>
              <p:cNvSpPr/>
              <p:nvPr/>
            </p:nvSpPr>
            <p:spPr bwMode="auto">
              <a:xfrm>
                <a:off x="3626531" y="714453"/>
                <a:ext cx="65088" cy="71438"/>
              </a:xfrm>
              <a:custGeom>
                <a:avLst/>
                <a:gdLst>
                  <a:gd name="T0" fmla="*/ 3 w 10"/>
                  <a:gd name="T1" fmla="*/ 11 h 11"/>
                  <a:gd name="T2" fmla="*/ 0 w 10"/>
                  <a:gd name="T3" fmla="*/ 7 h 11"/>
                  <a:gd name="T4" fmla="*/ 0 w 10"/>
                  <a:gd name="T5" fmla="*/ 4 h 11"/>
                  <a:gd name="T6" fmla="*/ 3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11 h 11"/>
                  <a:gd name="T14" fmla="*/ 3 w 10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1">
                    <a:moveTo>
                      <a:pt x="3" y="11"/>
                    </a:move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63" name="组合 262"/>
            <p:cNvGrpSpPr/>
            <p:nvPr userDrawn="1"/>
          </p:nvGrpSpPr>
          <p:grpSpPr>
            <a:xfrm>
              <a:off x="5007656" y="650953"/>
              <a:ext cx="619125" cy="479426"/>
              <a:chOff x="5007656" y="650953"/>
              <a:chExt cx="619125" cy="479426"/>
            </a:xfrm>
            <a:grpFill/>
          </p:grpSpPr>
          <p:sp>
            <p:nvSpPr>
              <p:cNvPr id="491" name="Freeform 15"/>
              <p:cNvSpPr/>
              <p:nvPr/>
            </p:nvSpPr>
            <p:spPr bwMode="auto">
              <a:xfrm>
                <a:off x="5352143" y="1058941"/>
                <a:ext cx="133350" cy="71438"/>
              </a:xfrm>
              <a:custGeom>
                <a:avLst/>
                <a:gdLst>
                  <a:gd name="T0" fmla="*/ 21 w 21"/>
                  <a:gd name="T1" fmla="*/ 0 h 11"/>
                  <a:gd name="T2" fmla="*/ 21 w 21"/>
                  <a:gd name="T3" fmla="*/ 8 h 11"/>
                  <a:gd name="T4" fmla="*/ 18 w 21"/>
                  <a:gd name="T5" fmla="*/ 11 h 11"/>
                  <a:gd name="T6" fmla="*/ 3 w 21"/>
                  <a:gd name="T7" fmla="*/ 11 h 11"/>
                  <a:gd name="T8" fmla="*/ 0 w 21"/>
                  <a:gd name="T9" fmla="*/ 8 h 11"/>
                  <a:gd name="T10" fmla="*/ 0 w 21"/>
                  <a:gd name="T11" fmla="*/ 0 h 11"/>
                  <a:gd name="T12" fmla="*/ 21 w 2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1">
                    <a:moveTo>
                      <a:pt x="21" y="0"/>
                    </a:moveTo>
                    <a:cubicBezTo>
                      <a:pt x="21" y="3"/>
                      <a:pt x="21" y="5"/>
                      <a:pt x="21" y="8"/>
                    </a:cubicBezTo>
                    <a:cubicBezTo>
                      <a:pt x="21" y="10"/>
                      <a:pt x="20" y="11"/>
                      <a:pt x="18" y="11"/>
                    </a:cubicBezTo>
                    <a:cubicBezTo>
                      <a:pt x="13" y="11"/>
                      <a:pt x="8" y="11"/>
                      <a:pt x="3" y="11"/>
                    </a:cubicBezTo>
                    <a:cubicBezTo>
                      <a:pt x="1" y="11"/>
                      <a:pt x="0" y="10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ubicBezTo>
                      <a:pt x="7" y="0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16"/>
              <p:cNvSpPr/>
              <p:nvPr/>
            </p:nvSpPr>
            <p:spPr bwMode="auto">
              <a:xfrm>
                <a:off x="5141006" y="650953"/>
                <a:ext cx="141288" cy="63500"/>
              </a:xfrm>
              <a:custGeom>
                <a:avLst/>
                <a:gdLst>
                  <a:gd name="T0" fmla="*/ 0 w 22"/>
                  <a:gd name="T1" fmla="*/ 10 h 10"/>
                  <a:gd name="T2" fmla="*/ 0 w 22"/>
                  <a:gd name="T3" fmla="*/ 3 h 10"/>
                  <a:gd name="T4" fmla="*/ 4 w 22"/>
                  <a:gd name="T5" fmla="*/ 0 h 10"/>
                  <a:gd name="T6" fmla="*/ 18 w 22"/>
                  <a:gd name="T7" fmla="*/ 0 h 10"/>
                  <a:gd name="T8" fmla="*/ 22 w 22"/>
                  <a:gd name="T9" fmla="*/ 3 h 10"/>
                  <a:gd name="T10" fmla="*/ 22 w 22"/>
                  <a:gd name="T11" fmla="*/ 10 h 10"/>
                  <a:gd name="T12" fmla="*/ 0 w 22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0">
                    <a:moveTo>
                      <a:pt x="0" y="10"/>
                    </a:move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9" y="0"/>
                      <a:pt x="14" y="0"/>
                      <a:pt x="18" y="0"/>
                    </a:cubicBezTo>
                    <a:cubicBezTo>
                      <a:pt x="20" y="0"/>
                      <a:pt x="22" y="1"/>
                      <a:pt x="22" y="3"/>
                    </a:cubicBezTo>
                    <a:cubicBezTo>
                      <a:pt x="22" y="6"/>
                      <a:pt x="22" y="8"/>
                      <a:pt x="22" y="10"/>
                    </a:cubicBezTo>
                    <a:cubicBezTo>
                      <a:pt x="15" y="10"/>
                      <a:pt x="8" y="10"/>
                      <a:pt x="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17"/>
              <p:cNvSpPr/>
              <p:nvPr/>
            </p:nvSpPr>
            <p:spPr bwMode="auto">
              <a:xfrm>
                <a:off x="5007656" y="714453"/>
                <a:ext cx="133350" cy="415925"/>
              </a:xfrm>
              <a:custGeom>
                <a:avLst/>
                <a:gdLst>
                  <a:gd name="T0" fmla="*/ 0 w 21"/>
                  <a:gd name="T1" fmla="*/ 47 h 65"/>
                  <a:gd name="T2" fmla="*/ 0 w 21"/>
                  <a:gd name="T3" fmla="*/ 51 h 65"/>
                  <a:gd name="T4" fmla="*/ 4 w 21"/>
                  <a:gd name="T5" fmla="*/ 54 h 65"/>
                  <a:gd name="T6" fmla="*/ 11 w 21"/>
                  <a:gd name="T7" fmla="*/ 54 h 65"/>
                  <a:gd name="T8" fmla="*/ 11 w 21"/>
                  <a:gd name="T9" fmla="*/ 62 h 65"/>
                  <a:gd name="T10" fmla="*/ 14 w 21"/>
                  <a:gd name="T11" fmla="*/ 65 h 65"/>
                  <a:gd name="T12" fmla="*/ 18 w 21"/>
                  <a:gd name="T13" fmla="*/ 65 h 65"/>
                  <a:gd name="T14" fmla="*/ 21 w 21"/>
                  <a:gd name="T15" fmla="*/ 62 h 65"/>
                  <a:gd name="T16" fmla="*/ 21 w 21"/>
                  <a:gd name="T17" fmla="*/ 0 h 65"/>
                  <a:gd name="T18" fmla="*/ 14 w 21"/>
                  <a:gd name="T19" fmla="*/ 0 h 65"/>
                  <a:gd name="T20" fmla="*/ 11 w 21"/>
                  <a:gd name="T21" fmla="*/ 4 h 65"/>
                  <a:gd name="T22" fmla="*/ 11 w 21"/>
                  <a:gd name="T23" fmla="*/ 44 h 65"/>
                  <a:gd name="T24" fmla="*/ 4 w 21"/>
                  <a:gd name="T25" fmla="*/ 44 h 65"/>
                  <a:gd name="T26" fmla="*/ 0 w 21"/>
                  <a:gd name="T27" fmla="*/ 4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65">
                    <a:moveTo>
                      <a:pt x="0" y="47"/>
                    </a:moveTo>
                    <a:cubicBezTo>
                      <a:pt x="0" y="48"/>
                      <a:pt x="0" y="50"/>
                      <a:pt x="0" y="51"/>
                    </a:cubicBezTo>
                    <a:cubicBezTo>
                      <a:pt x="0" y="53"/>
                      <a:pt x="2" y="54"/>
                      <a:pt x="4" y="54"/>
                    </a:cubicBezTo>
                    <a:cubicBezTo>
                      <a:pt x="6" y="54"/>
                      <a:pt x="8" y="54"/>
                      <a:pt x="11" y="54"/>
                    </a:cubicBezTo>
                    <a:cubicBezTo>
                      <a:pt x="11" y="57"/>
                      <a:pt x="11" y="59"/>
                      <a:pt x="11" y="62"/>
                    </a:cubicBezTo>
                    <a:cubicBezTo>
                      <a:pt x="11" y="64"/>
                      <a:pt x="12" y="65"/>
                      <a:pt x="14" y="65"/>
                    </a:cubicBezTo>
                    <a:cubicBezTo>
                      <a:pt x="16" y="65"/>
                      <a:pt x="17" y="65"/>
                      <a:pt x="18" y="65"/>
                    </a:cubicBezTo>
                    <a:cubicBezTo>
                      <a:pt x="20" y="65"/>
                      <a:pt x="21" y="64"/>
                      <a:pt x="21" y="62"/>
                    </a:cubicBezTo>
                    <a:cubicBezTo>
                      <a:pt x="21" y="41"/>
                      <a:pt x="21" y="21"/>
                      <a:pt x="21" y="0"/>
                    </a:cubicBezTo>
                    <a:cubicBezTo>
                      <a:pt x="19" y="0"/>
                      <a:pt x="17" y="0"/>
                      <a:pt x="14" y="0"/>
                    </a:cubicBezTo>
                    <a:cubicBezTo>
                      <a:pt x="12" y="0"/>
                      <a:pt x="11" y="2"/>
                      <a:pt x="11" y="4"/>
                    </a:cubicBezTo>
                    <a:cubicBezTo>
                      <a:pt x="11" y="17"/>
                      <a:pt x="11" y="30"/>
                      <a:pt x="11" y="44"/>
                    </a:cubicBezTo>
                    <a:cubicBezTo>
                      <a:pt x="8" y="44"/>
                      <a:pt x="6" y="44"/>
                      <a:pt x="4" y="44"/>
                    </a:cubicBezTo>
                    <a:cubicBezTo>
                      <a:pt x="2" y="44"/>
                      <a:pt x="0" y="45"/>
                      <a:pt x="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18"/>
              <p:cNvSpPr/>
              <p:nvPr/>
            </p:nvSpPr>
            <p:spPr bwMode="auto">
              <a:xfrm>
                <a:off x="5485493" y="650953"/>
                <a:ext cx="141288" cy="407988"/>
              </a:xfrm>
              <a:custGeom>
                <a:avLst/>
                <a:gdLst>
                  <a:gd name="T0" fmla="*/ 18 w 22"/>
                  <a:gd name="T1" fmla="*/ 21 h 64"/>
                  <a:gd name="T2" fmla="*/ 22 w 22"/>
                  <a:gd name="T3" fmla="*/ 18 h 64"/>
                  <a:gd name="T4" fmla="*/ 22 w 22"/>
                  <a:gd name="T5" fmla="*/ 14 h 64"/>
                  <a:gd name="T6" fmla="*/ 18 w 22"/>
                  <a:gd name="T7" fmla="*/ 10 h 64"/>
                  <a:gd name="T8" fmla="*/ 11 w 22"/>
                  <a:gd name="T9" fmla="*/ 10 h 64"/>
                  <a:gd name="T10" fmla="*/ 11 w 22"/>
                  <a:gd name="T11" fmla="*/ 3 h 64"/>
                  <a:gd name="T12" fmla="*/ 8 w 22"/>
                  <a:gd name="T13" fmla="*/ 0 h 64"/>
                  <a:gd name="T14" fmla="*/ 4 w 22"/>
                  <a:gd name="T15" fmla="*/ 0 h 64"/>
                  <a:gd name="T16" fmla="*/ 0 w 22"/>
                  <a:gd name="T17" fmla="*/ 3 h 64"/>
                  <a:gd name="T18" fmla="*/ 0 w 22"/>
                  <a:gd name="T19" fmla="*/ 64 h 64"/>
                  <a:gd name="T20" fmla="*/ 8 w 22"/>
                  <a:gd name="T21" fmla="*/ 64 h 64"/>
                  <a:gd name="T22" fmla="*/ 11 w 22"/>
                  <a:gd name="T23" fmla="*/ 61 h 64"/>
                  <a:gd name="T24" fmla="*/ 11 w 22"/>
                  <a:gd name="T25" fmla="*/ 21 h 64"/>
                  <a:gd name="T26" fmla="*/ 18 w 22"/>
                  <a:gd name="T27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64">
                    <a:moveTo>
                      <a:pt x="18" y="21"/>
                    </a:moveTo>
                    <a:cubicBezTo>
                      <a:pt x="20" y="21"/>
                      <a:pt x="22" y="20"/>
                      <a:pt x="22" y="18"/>
                    </a:cubicBezTo>
                    <a:cubicBezTo>
                      <a:pt x="22" y="16"/>
                      <a:pt x="22" y="15"/>
                      <a:pt x="22" y="14"/>
                    </a:cubicBezTo>
                    <a:cubicBezTo>
                      <a:pt x="22" y="12"/>
                      <a:pt x="20" y="10"/>
                      <a:pt x="18" y="10"/>
                    </a:cubicBezTo>
                    <a:cubicBezTo>
                      <a:pt x="16" y="10"/>
                      <a:pt x="14" y="10"/>
                      <a:pt x="11" y="10"/>
                    </a:cubicBezTo>
                    <a:cubicBezTo>
                      <a:pt x="11" y="8"/>
                      <a:pt x="11" y="6"/>
                      <a:pt x="11" y="3"/>
                    </a:cubicBezTo>
                    <a:cubicBezTo>
                      <a:pt x="11" y="1"/>
                      <a:pt x="10" y="0"/>
                      <a:pt x="8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4"/>
                      <a:pt x="0" y="44"/>
                      <a:pt x="0" y="64"/>
                    </a:cubicBezTo>
                    <a:cubicBezTo>
                      <a:pt x="3" y="64"/>
                      <a:pt x="5" y="64"/>
                      <a:pt x="8" y="64"/>
                    </a:cubicBezTo>
                    <a:cubicBezTo>
                      <a:pt x="10" y="64"/>
                      <a:pt x="11" y="63"/>
                      <a:pt x="11" y="61"/>
                    </a:cubicBezTo>
                    <a:cubicBezTo>
                      <a:pt x="11" y="48"/>
                      <a:pt x="11" y="34"/>
                      <a:pt x="11" y="21"/>
                    </a:cubicBezTo>
                    <a:cubicBezTo>
                      <a:pt x="14" y="21"/>
                      <a:pt x="16" y="2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19"/>
              <p:cNvSpPr>
                <a:spLocks noEditPoints="1"/>
              </p:cNvSpPr>
              <p:nvPr/>
            </p:nvSpPr>
            <p:spPr bwMode="auto">
              <a:xfrm>
                <a:off x="5210856" y="714453"/>
                <a:ext cx="211138" cy="344488"/>
              </a:xfrm>
              <a:custGeom>
                <a:avLst/>
                <a:gdLst>
                  <a:gd name="T0" fmla="*/ 29 w 33"/>
                  <a:gd name="T1" fmla="*/ 11 h 54"/>
                  <a:gd name="T2" fmla="*/ 22 w 33"/>
                  <a:gd name="T3" fmla="*/ 11 h 54"/>
                  <a:gd name="T4" fmla="*/ 22 w 33"/>
                  <a:gd name="T5" fmla="*/ 4 h 54"/>
                  <a:gd name="T6" fmla="*/ 18 w 33"/>
                  <a:gd name="T7" fmla="*/ 0 h 54"/>
                  <a:gd name="T8" fmla="*/ 11 w 33"/>
                  <a:gd name="T9" fmla="*/ 0 h 54"/>
                  <a:gd name="T10" fmla="*/ 11 w 33"/>
                  <a:gd name="T11" fmla="*/ 11 h 54"/>
                  <a:gd name="T12" fmla="*/ 4 w 33"/>
                  <a:gd name="T13" fmla="*/ 11 h 54"/>
                  <a:gd name="T14" fmla="*/ 0 w 33"/>
                  <a:gd name="T15" fmla="*/ 15 h 54"/>
                  <a:gd name="T16" fmla="*/ 0 w 33"/>
                  <a:gd name="T17" fmla="*/ 40 h 54"/>
                  <a:gd name="T18" fmla="*/ 4 w 33"/>
                  <a:gd name="T19" fmla="*/ 44 h 54"/>
                  <a:gd name="T20" fmla="*/ 11 w 33"/>
                  <a:gd name="T21" fmla="*/ 44 h 54"/>
                  <a:gd name="T22" fmla="*/ 11 w 33"/>
                  <a:gd name="T23" fmla="*/ 51 h 54"/>
                  <a:gd name="T24" fmla="*/ 15 w 33"/>
                  <a:gd name="T25" fmla="*/ 54 h 54"/>
                  <a:gd name="T26" fmla="*/ 22 w 33"/>
                  <a:gd name="T27" fmla="*/ 54 h 54"/>
                  <a:gd name="T28" fmla="*/ 22 w 33"/>
                  <a:gd name="T29" fmla="*/ 44 h 54"/>
                  <a:gd name="T30" fmla="*/ 29 w 33"/>
                  <a:gd name="T31" fmla="*/ 44 h 54"/>
                  <a:gd name="T32" fmla="*/ 33 w 33"/>
                  <a:gd name="T33" fmla="*/ 40 h 54"/>
                  <a:gd name="T34" fmla="*/ 33 w 33"/>
                  <a:gd name="T35" fmla="*/ 15 h 54"/>
                  <a:gd name="T36" fmla="*/ 29 w 33"/>
                  <a:gd name="T37" fmla="*/ 11 h 54"/>
                  <a:gd name="T38" fmla="*/ 22 w 33"/>
                  <a:gd name="T39" fmla="*/ 33 h 54"/>
                  <a:gd name="T40" fmla="*/ 11 w 33"/>
                  <a:gd name="T41" fmla="*/ 33 h 54"/>
                  <a:gd name="T42" fmla="*/ 11 w 33"/>
                  <a:gd name="T43" fmla="*/ 22 h 54"/>
                  <a:gd name="T44" fmla="*/ 22 w 33"/>
                  <a:gd name="T45" fmla="*/ 22 h 54"/>
                  <a:gd name="T46" fmla="*/ 22 w 33"/>
                  <a:gd name="T4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" h="54">
                    <a:moveTo>
                      <a:pt x="29" y="11"/>
                    </a:moveTo>
                    <a:cubicBezTo>
                      <a:pt x="27" y="11"/>
                      <a:pt x="24" y="11"/>
                      <a:pt x="22" y="11"/>
                    </a:cubicBezTo>
                    <a:cubicBezTo>
                      <a:pt x="22" y="9"/>
                      <a:pt x="22" y="6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3" y="0"/>
                      <a:pt x="11" y="0"/>
                    </a:cubicBezTo>
                    <a:cubicBezTo>
                      <a:pt x="11" y="4"/>
                      <a:pt x="11" y="8"/>
                      <a:pt x="11" y="11"/>
                    </a:cubicBezTo>
                    <a:cubicBezTo>
                      <a:pt x="9" y="11"/>
                      <a:pt x="6" y="11"/>
                      <a:pt x="4" y="11"/>
                    </a:cubicBezTo>
                    <a:cubicBezTo>
                      <a:pt x="2" y="11"/>
                      <a:pt x="0" y="13"/>
                      <a:pt x="0" y="15"/>
                    </a:cubicBezTo>
                    <a:cubicBezTo>
                      <a:pt x="0" y="23"/>
                      <a:pt x="0" y="32"/>
                      <a:pt x="0" y="40"/>
                    </a:cubicBezTo>
                    <a:cubicBezTo>
                      <a:pt x="0" y="42"/>
                      <a:pt x="2" y="44"/>
                      <a:pt x="4" y="44"/>
                    </a:cubicBezTo>
                    <a:cubicBezTo>
                      <a:pt x="6" y="44"/>
                      <a:pt x="9" y="44"/>
                      <a:pt x="11" y="44"/>
                    </a:cubicBezTo>
                    <a:cubicBezTo>
                      <a:pt x="11" y="46"/>
                      <a:pt x="11" y="48"/>
                      <a:pt x="11" y="51"/>
                    </a:cubicBezTo>
                    <a:cubicBezTo>
                      <a:pt x="11" y="53"/>
                      <a:pt x="13" y="54"/>
                      <a:pt x="15" y="54"/>
                    </a:cubicBezTo>
                    <a:cubicBezTo>
                      <a:pt x="17" y="54"/>
                      <a:pt x="19" y="54"/>
                      <a:pt x="22" y="54"/>
                    </a:cubicBezTo>
                    <a:cubicBezTo>
                      <a:pt x="22" y="51"/>
                      <a:pt x="22" y="47"/>
                      <a:pt x="22" y="44"/>
                    </a:cubicBezTo>
                    <a:cubicBezTo>
                      <a:pt x="24" y="44"/>
                      <a:pt x="27" y="44"/>
                      <a:pt x="29" y="44"/>
                    </a:cubicBezTo>
                    <a:cubicBezTo>
                      <a:pt x="31" y="44"/>
                      <a:pt x="33" y="42"/>
                      <a:pt x="33" y="40"/>
                    </a:cubicBezTo>
                    <a:cubicBezTo>
                      <a:pt x="33" y="32"/>
                      <a:pt x="33" y="23"/>
                      <a:pt x="33" y="15"/>
                    </a:cubicBezTo>
                    <a:cubicBezTo>
                      <a:pt x="33" y="13"/>
                      <a:pt x="31" y="11"/>
                      <a:pt x="29" y="11"/>
                    </a:cubicBezTo>
                    <a:close/>
                    <a:moveTo>
                      <a:pt x="22" y="33"/>
                    </a:move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22" y="22"/>
                      <a:pt x="22" y="22"/>
                      <a:pt x="22" y="22"/>
                    </a:cubicBezTo>
                    <a:lnTo>
                      <a:pt x="22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64" name="Freeform 23"/>
            <p:cNvSpPr/>
            <p:nvPr/>
          </p:nvSpPr>
          <p:spPr bwMode="auto">
            <a:xfrm>
              <a:off x="2477181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24"/>
            <p:cNvSpPr/>
            <p:nvPr/>
          </p:nvSpPr>
          <p:spPr bwMode="auto">
            <a:xfrm>
              <a:off x="2227943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25"/>
            <p:cNvSpPr/>
            <p:nvPr/>
          </p:nvSpPr>
          <p:spPr bwMode="auto">
            <a:xfrm>
              <a:off x="2291443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26"/>
            <p:cNvSpPr/>
            <p:nvPr/>
          </p:nvSpPr>
          <p:spPr bwMode="auto">
            <a:xfrm>
              <a:off x="2099356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68" name="组合 267"/>
            <p:cNvGrpSpPr/>
            <p:nvPr userDrawn="1"/>
          </p:nvGrpSpPr>
          <p:grpSpPr>
            <a:xfrm>
              <a:off x="745218" y="4264103"/>
              <a:ext cx="346075" cy="561975"/>
              <a:chOff x="745218" y="4264103"/>
              <a:chExt cx="346075" cy="561975"/>
            </a:xfrm>
            <a:grpFill/>
          </p:grpSpPr>
          <p:sp>
            <p:nvSpPr>
              <p:cNvPr id="487" name="Freeform 27"/>
              <p:cNvSpPr/>
              <p:nvPr/>
            </p:nvSpPr>
            <p:spPr bwMode="auto">
              <a:xfrm>
                <a:off x="745218" y="4333953"/>
                <a:ext cx="346075" cy="492125"/>
              </a:xfrm>
              <a:custGeom>
                <a:avLst/>
                <a:gdLst>
                  <a:gd name="T0" fmla="*/ 3 w 54"/>
                  <a:gd name="T1" fmla="*/ 55 h 77"/>
                  <a:gd name="T2" fmla="*/ 11 w 54"/>
                  <a:gd name="T3" fmla="*/ 55 h 77"/>
                  <a:gd name="T4" fmla="*/ 11 w 54"/>
                  <a:gd name="T5" fmla="*/ 62 h 77"/>
                  <a:gd name="T6" fmla="*/ 14 w 54"/>
                  <a:gd name="T7" fmla="*/ 66 h 77"/>
                  <a:gd name="T8" fmla="*/ 18 w 54"/>
                  <a:gd name="T9" fmla="*/ 66 h 77"/>
                  <a:gd name="T10" fmla="*/ 22 w 54"/>
                  <a:gd name="T11" fmla="*/ 62 h 77"/>
                  <a:gd name="T12" fmla="*/ 22 w 54"/>
                  <a:gd name="T13" fmla="*/ 55 h 77"/>
                  <a:gd name="T14" fmla="*/ 33 w 54"/>
                  <a:gd name="T15" fmla="*/ 55 h 77"/>
                  <a:gd name="T16" fmla="*/ 33 w 54"/>
                  <a:gd name="T17" fmla="*/ 73 h 77"/>
                  <a:gd name="T18" fmla="*/ 36 w 54"/>
                  <a:gd name="T19" fmla="*/ 77 h 77"/>
                  <a:gd name="T20" fmla="*/ 40 w 54"/>
                  <a:gd name="T21" fmla="*/ 77 h 77"/>
                  <a:gd name="T22" fmla="*/ 43 w 54"/>
                  <a:gd name="T23" fmla="*/ 73 h 77"/>
                  <a:gd name="T24" fmla="*/ 43 w 54"/>
                  <a:gd name="T25" fmla="*/ 55 h 77"/>
                  <a:gd name="T26" fmla="*/ 51 w 54"/>
                  <a:gd name="T27" fmla="*/ 55 h 77"/>
                  <a:gd name="T28" fmla="*/ 54 w 54"/>
                  <a:gd name="T29" fmla="*/ 51 h 77"/>
                  <a:gd name="T30" fmla="*/ 54 w 54"/>
                  <a:gd name="T31" fmla="*/ 4 h 77"/>
                  <a:gd name="T32" fmla="*/ 51 w 54"/>
                  <a:gd name="T33" fmla="*/ 0 h 77"/>
                  <a:gd name="T34" fmla="*/ 43 w 54"/>
                  <a:gd name="T35" fmla="*/ 0 h 77"/>
                  <a:gd name="T36" fmla="*/ 43 w 54"/>
                  <a:gd name="T37" fmla="*/ 11 h 77"/>
                  <a:gd name="T38" fmla="*/ 33 w 54"/>
                  <a:gd name="T39" fmla="*/ 11 h 77"/>
                  <a:gd name="T40" fmla="*/ 33 w 54"/>
                  <a:gd name="T41" fmla="*/ 22 h 77"/>
                  <a:gd name="T42" fmla="*/ 43 w 54"/>
                  <a:gd name="T43" fmla="*/ 22 h 77"/>
                  <a:gd name="T44" fmla="*/ 43 w 54"/>
                  <a:gd name="T45" fmla="*/ 33 h 77"/>
                  <a:gd name="T46" fmla="*/ 33 w 54"/>
                  <a:gd name="T47" fmla="*/ 33 h 77"/>
                  <a:gd name="T48" fmla="*/ 33 w 54"/>
                  <a:gd name="T49" fmla="*/ 22 h 77"/>
                  <a:gd name="T50" fmla="*/ 22 w 54"/>
                  <a:gd name="T51" fmla="*/ 22 h 77"/>
                  <a:gd name="T52" fmla="*/ 22 w 54"/>
                  <a:gd name="T53" fmla="*/ 33 h 77"/>
                  <a:gd name="T54" fmla="*/ 11 w 54"/>
                  <a:gd name="T55" fmla="*/ 33 h 77"/>
                  <a:gd name="T56" fmla="*/ 11 w 54"/>
                  <a:gd name="T57" fmla="*/ 22 h 77"/>
                  <a:gd name="T58" fmla="*/ 22 w 54"/>
                  <a:gd name="T59" fmla="*/ 22 h 77"/>
                  <a:gd name="T60" fmla="*/ 22 w 54"/>
                  <a:gd name="T61" fmla="*/ 11 h 77"/>
                  <a:gd name="T62" fmla="*/ 11 w 54"/>
                  <a:gd name="T63" fmla="*/ 11 h 77"/>
                  <a:gd name="T64" fmla="*/ 11 w 54"/>
                  <a:gd name="T65" fmla="*/ 0 h 77"/>
                  <a:gd name="T66" fmla="*/ 3 w 54"/>
                  <a:gd name="T67" fmla="*/ 0 h 77"/>
                  <a:gd name="T68" fmla="*/ 0 w 54"/>
                  <a:gd name="T69" fmla="*/ 4 h 77"/>
                  <a:gd name="T70" fmla="*/ 0 w 54"/>
                  <a:gd name="T71" fmla="*/ 51 h 77"/>
                  <a:gd name="T72" fmla="*/ 3 w 54"/>
                  <a:gd name="T73" fmla="*/ 5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3" y="55"/>
                    </a:moveTo>
                    <a:cubicBezTo>
                      <a:pt x="6" y="55"/>
                      <a:pt x="8" y="55"/>
                      <a:pt x="11" y="55"/>
                    </a:cubicBezTo>
                    <a:cubicBezTo>
                      <a:pt x="11" y="57"/>
                      <a:pt x="11" y="60"/>
                      <a:pt x="11" y="62"/>
                    </a:cubicBezTo>
                    <a:cubicBezTo>
                      <a:pt x="11" y="65"/>
                      <a:pt x="12" y="66"/>
                      <a:pt x="14" y="66"/>
                    </a:cubicBezTo>
                    <a:cubicBezTo>
                      <a:pt x="16" y="66"/>
                      <a:pt x="17" y="66"/>
                      <a:pt x="18" y="66"/>
                    </a:cubicBezTo>
                    <a:cubicBezTo>
                      <a:pt x="21" y="66"/>
                      <a:pt x="22" y="65"/>
                      <a:pt x="22" y="62"/>
                    </a:cubicBezTo>
                    <a:cubicBezTo>
                      <a:pt x="22" y="60"/>
                      <a:pt x="22" y="57"/>
                      <a:pt x="22" y="55"/>
                    </a:cubicBezTo>
                    <a:cubicBezTo>
                      <a:pt x="25" y="55"/>
                      <a:pt x="29" y="55"/>
                      <a:pt x="33" y="55"/>
                    </a:cubicBezTo>
                    <a:cubicBezTo>
                      <a:pt x="33" y="61"/>
                      <a:pt x="33" y="67"/>
                      <a:pt x="33" y="73"/>
                    </a:cubicBezTo>
                    <a:cubicBezTo>
                      <a:pt x="33" y="76"/>
                      <a:pt x="34" y="77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2" y="77"/>
                      <a:pt x="43" y="76"/>
                      <a:pt x="43" y="73"/>
                    </a:cubicBezTo>
                    <a:cubicBezTo>
                      <a:pt x="43" y="67"/>
                      <a:pt x="43" y="61"/>
                      <a:pt x="43" y="55"/>
                    </a:cubicBezTo>
                    <a:cubicBezTo>
                      <a:pt x="46" y="55"/>
                      <a:pt x="48" y="55"/>
                      <a:pt x="51" y="55"/>
                    </a:cubicBezTo>
                    <a:cubicBezTo>
                      <a:pt x="53" y="55"/>
                      <a:pt x="54" y="54"/>
                      <a:pt x="54" y="51"/>
                    </a:cubicBezTo>
                    <a:cubicBezTo>
                      <a:pt x="54" y="35"/>
                      <a:pt x="54" y="20"/>
                      <a:pt x="54" y="4"/>
                    </a:cubicBezTo>
                    <a:cubicBezTo>
                      <a:pt x="54" y="1"/>
                      <a:pt x="53" y="0"/>
                      <a:pt x="51" y="0"/>
                    </a:cubicBezTo>
                    <a:cubicBezTo>
                      <a:pt x="48" y="0"/>
                      <a:pt x="46" y="0"/>
                      <a:pt x="43" y="0"/>
                    </a:cubicBezTo>
                    <a:cubicBezTo>
                      <a:pt x="43" y="4"/>
                      <a:pt x="43" y="8"/>
                      <a:pt x="43" y="11"/>
                    </a:cubicBezTo>
                    <a:cubicBezTo>
                      <a:pt x="40" y="11"/>
                      <a:pt x="36" y="11"/>
                      <a:pt x="33" y="11"/>
                    </a:cubicBezTo>
                    <a:cubicBezTo>
                      <a:pt x="33" y="15"/>
                      <a:pt x="33" y="19"/>
                      <a:pt x="33" y="22"/>
                    </a:cubicBezTo>
                    <a:cubicBezTo>
                      <a:pt x="36" y="22"/>
                      <a:pt x="40" y="22"/>
                      <a:pt x="43" y="22"/>
                    </a:cubicBezTo>
                    <a:cubicBezTo>
                      <a:pt x="43" y="26"/>
                      <a:pt x="43" y="29"/>
                      <a:pt x="43" y="33"/>
                    </a:cubicBezTo>
                    <a:cubicBezTo>
                      <a:pt x="40" y="33"/>
                      <a:pt x="36" y="33"/>
                      <a:pt x="33" y="33"/>
                    </a:cubicBezTo>
                    <a:cubicBezTo>
                      <a:pt x="33" y="29"/>
                      <a:pt x="33" y="26"/>
                      <a:pt x="33" y="22"/>
                    </a:cubicBezTo>
                    <a:cubicBezTo>
                      <a:pt x="29" y="22"/>
                      <a:pt x="25" y="22"/>
                      <a:pt x="22" y="22"/>
                    </a:cubicBezTo>
                    <a:cubicBezTo>
                      <a:pt x="22" y="26"/>
                      <a:pt x="22" y="29"/>
                      <a:pt x="22" y="33"/>
                    </a:cubicBezTo>
                    <a:cubicBezTo>
                      <a:pt x="18" y="33"/>
                      <a:pt x="14" y="33"/>
                      <a:pt x="11" y="33"/>
                    </a:cubicBezTo>
                    <a:cubicBezTo>
                      <a:pt x="11" y="29"/>
                      <a:pt x="11" y="26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18" y="11"/>
                      <a:pt x="14" y="11"/>
                      <a:pt x="11" y="11"/>
                    </a:cubicBezTo>
                    <a:cubicBezTo>
                      <a:pt x="11" y="8"/>
                      <a:pt x="11" y="4"/>
                      <a:pt x="11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1" y="0"/>
                      <a:pt x="0" y="1"/>
                      <a:pt x="0" y="4"/>
                    </a:cubicBezTo>
                    <a:cubicBezTo>
                      <a:pt x="0" y="20"/>
                      <a:pt x="0" y="35"/>
                      <a:pt x="0" y="51"/>
                    </a:cubicBezTo>
                    <a:cubicBezTo>
                      <a:pt x="0" y="54"/>
                      <a:pt x="1" y="55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28"/>
              <p:cNvSpPr/>
              <p:nvPr/>
            </p:nvSpPr>
            <p:spPr bwMode="auto">
              <a:xfrm>
                <a:off x="816656" y="4264103"/>
                <a:ext cx="203200" cy="139700"/>
              </a:xfrm>
              <a:custGeom>
                <a:avLst/>
                <a:gdLst>
                  <a:gd name="T0" fmla="*/ 0 w 32"/>
                  <a:gd name="T1" fmla="*/ 4 h 22"/>
                  <a:gd name="T2" fmla="*/ 0 w 32"/>
                  <a:gd name="T3" fmla="*/ 11 h 22"/>
                  <a:gd name="T4" fmla="*/ 11 w 32"/>
                  <a:gd name="T5" fmla="*/ 11 h 22"/>
                  <a:gd name="T6" fmla="*/ 11 w 32"/>
                  <a:gd name="T7" fmla="*/ 22 h 22"/>
                  <a:gd name="T8" fmla="*/ 22 w 32"/>
                  <a:gd name="T9" fmla="*/ 22 h 22"/>
                  <a:gd name="T10" fmla="*/ 22 w 32"/>
                  <a:gd name="T11" fmla="*/ 11 h 22"/>
                  <a:gd name="T12" fmla="*/ 32 w 32"/>
                  <a:gd name="T13" fmla="*/ 11 h 22"/>
                  <a:gd name="T14" fmla="*/ 32 w 32"/>
                  <a:gd name="T15" fmla="*/ 4 h 22"/>
                  <a:gd name="T16" fmla="*/ 29 w 32"/>
                  <a:gd name="T17" fmla="*/ 0 h 22"/>
                  <a:gd name="T18" fmla="*/ 3 w 32"/>
                  <a:gd name="T19" fmla="*/ 0 h 22"/>
                  <a:gd name="T20" fmla="*/ 0 w 32"/>
                  <a:gd name="T21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22">
                    <a:moveTo>
                      <a:pt x="0" y="4"/>
                    </a:moveTo>
                    <a:cubicBezTo>
                      <a:pt x="0" y="7"/>
                      <a:pt x="0" y="9"/>
                      <a:pt x="0" y="11"/>
                    </a:cubicBezTo>
                    <a:cubicBezTo>
                      <a:pt x="3" y="11"/>
                      <a:pt x="7" y="11"/>
                      <a:pt x="11" y="11"/>
                    </a:cubicBezTo>
                    <a:cubicBezTo>
                      <a:pt x="11" y="15"/>
                      <a:pt x="11" y="19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25" y="11"/>
                      <a:pt x="29" y="11"/>
                      <a:pt x="32" y="11"/>
                    </a:cubicBezTo>
                    <a:cubicBezTo>
                      <a:pt x="32" y="9"/>
                      <a:pt x="32" y="7"/>
                      <a:pt x="32" y="4"/>
                    </a:cubicBezTo>
                    <a:cubicBezTo>
                      <a:pt x="32" y="2"/>
                      <a:pt x="31" y="0"/>
                      <a:pt x="29" y="0"/>
                    </a:cubicBezTo>
                    <a:cubicBezTo>
                      <a:pt x="20" y="0"/>
                      <a:pt x="12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Line 29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Line 30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69" name="Freeform 31"/>
            <p:cNvSpPr/>
            <p:nvPr/>
          </p:nvSpPr>
          <p:spPr bwMode="auto">
            <a:xfrm>
              <a:off x="5090206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32"/>
            <p:cNvSpPr/>
            <p:nvPr/>
          </p:nvSpPr>
          <p:spPr bwMode="auto">
            <a:xfrm>
              <a:off x="5479143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33"/>
            <p:cNvSpPr/>
            <p:nvPr/>
          </p:nvSpPr>
          <p:spPr bwMode="auto">
            <a:xfrm>
              <a:off x="5160056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34"/>
            <p:cNvSpPr/>
            <p:nvPr/>
          </p:nvSpPr>
          <p:spPr bwMode="auto">
            <a:xfrm>
              <a:off x="5415643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35"/>
            <p:cNvSpPr/>
            <p:nvPr/>
          </p:nvSpPr>
          <p:spPr bwMode="auto">
            <a:xfrm>
              <a:off x="5223556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36"/>
            <p:cNvSpPr/>
            <p:nvPr/>
          </p:nvSpPr>
          <p:spPr bwMode="auto">
            <a:xfrm>
              <a:off x="5223556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37"/>
            <p:cNvSpPr/>
            <p:nvPr/>
          </p:nvSpPr>
          <p:spPr bwMode="auto">
            <a:xfrm>
              <a:off x="3697968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38"/>
            <p:cNvSpPr/>
            <p:nvPr/>
          </p:nvSpPr>
          <p:spPr bwMode="auto">
            <a:xfrm>
              <a:off x="3697968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39"/>
            <p:cNvSpPr/>
            <p:nvPr/>
          </p:nvSpPr>
          <p:spPr bwMode="auto">
            <a:xfrm>
              <a:off x="3632881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78" name="组合 277"/>
            <p:cNvGrpSpPr/>
            <p:nvPr userDrawn="1"/>
          </p:nvGrpSpPr>
          <p:grpSpPr>
            <a:xfrm>
              <a:off x="2086656" y="1838403"/>
              <a:ext cx="447675" cy="446088"/>
              <a:chOff x="2086656" y="1838403"/>
              <a:chExt cx="447675" cy="446088"/>
            </a:xfrm>
            <a:grpFill/>
          </p:grpSpPr>
          <p:sp>
            <p:nvSpPr>
              <p:cNvPr id="484" name="Freeform 40"/>
              <p:cNvSpPr/>
              <p:nvPr/>
            </p:nvSpPr>
            <p:spPr bwMode="auto">
              <a:xfrm>
                <a:off x="2151743" y="1838403"/>
                <a:ext cx="382588" cy="446088"/>
              </a:xfrm>
              <a:custGeom>
                <a:avLst/>
                <a:gdLst>
                  <a:gd name="T0" fmla="*/ 43 w 60"/>
                  <a:gd name="T1" fmla="*/ 40 h 70"/>
                  <a:gd name="T2" fmla="*/ 40 w 60"/>
                  <a:gd name="T3" fmla="*/ 44 h 70"/>
                  <a:gd name="T4" fmla="*/ 40 w 60"/>
                  <a:gd name="T5" fmla="*/ 50 h 70"/>
                  <a:gd name="T6" fmla="*/ 50 w 60"/>
                  <a:gd name="T7" fmla="*/ 50 h 70"/>
                  <a:gd name="T8" fmla="*/ 50 w 60"/>
                  <a:gd name="T9" fmla="*/ 60 h 70"/>
                  <a:gd name="T10" fmla="*/ 40 w 60"/>
                  <a:gd name="T11" fmla="*/ 60 h 70"/>
                  <a:gd name="T12" fmla="*/ 40 w 60"/>
                  <a:gd name="T13" fmla="*/ 66 h 70"/>
                  <a:gd name="T14" fmla="*/ 43 w 60"/>
                  <a:gd name="T15" fmla="*/ 70 h 70"/>
                  <a:gd name="T16" fmla="*/ 57 w 60"/>
                  <a:gd name="T17" fmla="*/ 70 h 70"/>
                  <a:gd name="T18" fmla="*/ 60 w 60"/>
                  <a:gd name="T19" fmla="*/ 66 h 70"/>
                  <a:gd name="T20" fmla="*/ 60 w 60"/>
                  <a:gd name="T21" fmla="*/ 3 h 70"/>
                  <a:gd name="T22" fmla="*/ 57 w 60"/>
                  <a:gd name="T23" fmla="*/ 0 h 70"/>
                  <a:gd name="T24" fmla="*/ 13 w 60"/>
                  <a:gd name="T25" fmla="*/ 0 h 70"/>
                  <a:gd name="T26" fmla="*/ 10 w 60"/>
                  <a:gd name="T27" fmla="*/ 3 h 70"/>
                  <a:gd name="T28" fmla="*/ 10 w 60"/>
                  <a:gd name="T29" fmla="*/ 40 h 70"/>
                  <a:gd name="T30" fmla="*/ 3 w 60"/>
                  <a:gd name="T31" fmla="*/ 40 h 70"/>
                  <a:gd name="T32" fmla="*/ 0 w 60"/>
                  <a:gd name="T33" fmla="*/ 44 h 70"/>
                  <a:gd name="T34" fmla="*/ 0 w 60"/>
                  <a:gd name="T35" fmla="*/ 50 h 70"/>
                  <a:gd name="T36" fmla="*/ 10 w 60"/>
                  <a:gd name="T37" fmla="*/ 50 h 70"/>
                  <a:gd name="T38" fmla="*/ 10 w 60"/>
                  <a:gd name="T39" fmla="*/ 60 h 70"/>
                  <a:gd name="T40" fmla="*/ 0 w 60"/>
                  <a:gd name="T41" fmla="*/ 60 h 70"/>
                  <a:gd name="T42" fmla="*/ 0 w 60"/>
                  <a:gd name="T43" fmla="*/ 66 h 70"/>
                  <a:gd name="T44" fmla="*/ 3 w 60"/>
                  <a:gd name="T45" fmla="*/ 70 h 70"/>
                  <a:gd name="T46" fmla="*/ 16 w 60"/>
                  <a:gd name="T47" fmla="*/ 70 h 70"/>
                  <a:gd name="T48" fmla="*/ 20 w 60"/>
                  <a:gd name="T49" fmla="*/ 66 h 70"/>
                  <a:gd name="T50" fmla="*/ 20 w 60"/>
                  <a:gd name="T51" fmla="*/ 10 h 70"/>
                  <a:gd name="T52" fmla="*/ 50 w 60"/>
                  <a:gd name="T53" fmla="*/ 10 h 70"/>
                  <a:gd name="T54" fmla="*/ 50 w 60"/>
                  <a:gd name="T55" fmla="*/ 40 h 70"/>
                  <a:gd name="T56" fmla="*/ 43 w 60"/>
                  <a:gd name="T57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70">
                    <a:moveTo>
                      <a:pt x="43" y="40"/>
                    </a:moveTo>
                    <a:cubicBezTo>
                      <a:pt x="41" y="40"/>
                      <a:pt x="40" y="41"/>
                      <a:pt x="40" y="44"/>
                    </a:cubicBezTo>
                    <a:cubicBezTo>
                      <a:pt x="40" y="46"/>
                      <a:pt x="40" y="48"/>
                      <a:pt x="40" y="50"/>
                    </a:cubicBezTo>
                    <a:cubicBezTo>
                      <a:pt x="43" y="50"/>
                      <a:pt x="47" y="50"/>
                      <a:pt x="50" y="50"/>
                    </a:cubicBezTo>
                    <a:cubicBezTo>
                      <a:pt x="50" y="53"/>
                      <a:pt x="50" y="57"/>
                      <a:pt x="50" y="60"/>
                    </a:cubicBezTo>
                    <a:cubicBezTo>
                      <a:pt x="47" y="60"/>
                      <a:pt x="43" y="60"/>
                      <a:pt x="40" y="60"/>
                    </a:cubicBezTo>
                    <a:cubicBezTo>
                      <a:pt x="40" y="62"/>
                      <a:pt x="40" y="64"/>
                      <a:pt x="40" y="66"/>
                    </a:cubicBezTo>
                    <a:cubicBezTo>
                      <a:pt x="40" y="69"/>
                      <a:pt x="41" y="70"/>
                      <a:pt x="43" y="70"/>
                    </a:cubicBezTo>
                    <a:cubicBezTo>
                      <a:pt x="48" y="70"/>
                      <a:pt x="52" y="70"/>
                      <a:pt x="57" y="70"/>
                    </a:cubicBezTo>
                    <a:cubicBezTo>
                      <a:pt x="59" y="70"/>
                      <a:pt x="60" y="69"/>
                      <a:pt x="60" y="66"/>
                    </a:cubicBezTo>
                    <a:cubicBezTo>
                      <a:pt x="60" y="45"/>
                      <a:pt x="60" y="24"/>
                      <a:pt x="60" y="3"/>
                    </a:cubicBezTo>
                    <a:cubicBezTo>
                      <a:pt x="60" y="1"/>
                      <a:pt x="59" y="0"/>
                      <a:pt x="57" y="0"/>
                    </a:cubicBezTo>
                    <a:cubicBezTo>
                      <a:pt x="42" y="0"/>
                      <a:pt x="28" y="0"/>
                      <a:pt x="13" y="0"/>
                    </a:cubicBezTo>
                    <a:cubicBezTo>
                      <a:pt x="11" y="0"/>
                      <a:pt x="10" y="1"/>
                      <a:pt x="10" y="3"/>
                    </a:cubicBezTo>
                    <a:cubicBezTo>
                      <a:pt x="10" y="15"/>
                      <a:pt x="10" y="28"/>
                      <a:pt x="10" y="40"/>
                    </a:cubicBezTo>
                    <a:cubicBezTo>
                      <a:pt x="7" y="40"/>
                      <a:pt x="5" y="40"/>
                      <a:pt x="3" y="40"/>
                    </a:cubicBezTo>
                    <a:cubicBezTo>
                      <a:pt x="1" y="40"/>
                      <a:pt x="0" y="41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3" y="50"/>
                      <a:pt x="6" y="50"/>
                      <a:pt x="10" y="50"/>
                    </a:cubicBezTo>
                    <a:cubicBezTo>
                      <a:pt x="10" y="53"/>
                      <a:pt x="10" y="57"/>
                      <a:pt x="10" y="60"/>
                    </a:cubicBezTo>
                    <a:cubicBezTo>
                      <a:pt x="6" y="60"/>
                      <a:pt x="3" y="60"/>
                      <a:pt x="0" y="60"/>
                    </a:cubicBezTo>
                    <a:cubicBezTo>
                      <a:pt x="0" y="62"/>
                      <a:pt x="0" y="64"/>
                      <a:pt x="0" y="66"/>
                    </a:cubicBezTo>
                    <a:cubicBezTo>
                      <a:pt x="0" y="69"/>
                      <a:pt x="1" y="70"/>
                      <a:pt x="3" y="70"/>
                    </a:cubicBezTo>
                    <a:cubicBezTo>
                      <a:pt x="7" y="70"/>
                      <a:pt x="12" y="70"/>
                      <a:pt x="16" y="70"/>
                    </a:cubicBezTo>
                    <a:cubicBezTo>
                      <a:pt x="19" y="70"/>
                      <a:pt x="20" y="69"/>
                      <a:pt x="20" y="66"/>
                    </a:cubicBezTo>
                    <a:cubicBezTo>
                      <a:pt x="20" y="47"/>
                      <a:pt x="20" y="29"/>
                      <a:pt x="20" y="10"/>
                    </a:cubicBezTo>
                    <a:cubicBezTo>
                      <a:pt x="30" y="10"/>
                      <a:pt x="40" y="10"/>
                      <a:pt x="50" y="10"/>
                    </a:cubicBezTo>
                    <a:cubicBezTo>
                      <a:pt x="50" y="20"/>
                      <a:pt x="50" y="30"/>
                      <a:pt x="50" y="40"/>
                    </a:cubicBezTo>
                    <a:cubicBezTo>
                      <a:pt x="48" y="40"/>
                      <a:pt x="46" y="40"/>
                      <a:pt x="4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41"/>
              <p:cNvSpPr/>
              <p:nvPr/>
            </p:nvSpPr>
            <p:spPr bwMode="auto">
              <a:xfrm>
                <a:off x="2342243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8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8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42"/>
              <p:cNvSpPr/>
              <p:nvPr/>
            </p:nvSpPr>
            <p:spPr bwMode="auto">
              <a:xfrm>
                <a:off x="2086656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7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7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79" name="组合 278"/>
            <p:cNvGrpSpPr/>
            <p:nvPr userDrawn="1"/>
          </p:nvGrpSpPr>
          <p:grpSpPr>
            <a:xfrm>
              <a:off x="707118" y="1832053"/>
              <a:ext cx="447675" cy="452438"/>
              <a:chOff x="707118" y="1832053"/>
              <a:chExt cx="447675" cy="452438"/>
            </a:xfrm>
            <a:grpFill/>
          </p:grpSpPr>
          <p:sp>
            <p:nvSpPr>
              <p:cNvPr id="479" name="Freeform 43"/>
              <p:cNvSpPr/>
              <p:nvPr/>
            </p:nvSpPr>
            <p:spPr bwMode="auto">
              <a:xfrm>
                <a:off x="1091293" y="1895553"/>
                <a:ext cx="63500" cy="325438"/>
              </a:xfrm>
              <a:custGeom>
                <a:avLst/>
                <a:gdLst>
                  <a:gd name="T0" fmla="*/ 10 w 10"/>
                  <a:gd name="T1" fmla="*/ 4 h 51"/>
                  <a:gd name="T2" fmla="*/ 7 w 10"/>
                  <a:gd name="T3" fmla="*/ 0 h 51"/>
                  <a:gd name="T4" fmla="*/ 0 w 10"/>
                  <a:gd name="T5" fmla="*/ 0 h 51"/>
                  <a:gd name="T6" fmla="*/ 0 w 10"/>
                  <a:gd name="T7" fmla="*/ 51 h 51"/>
                  <a:gd name="T8" fmla="*/ 7 w 10"/>
                  <a:gd name="T9" fmla="*/ 51 h 51"/>
                  <a:gd name="T10" fmla="*/ 10 w 10"/>
                  <a:gd name="T11" fmla="*/ 48 h 51"/>
                  <a:gd name="T12" fmla="*/ 10 w 10"/>
                  <a:gd name="T13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10" y="4"/>
                    </a:moveTo>
                    <a:cubicBezTo>
                      <a:pt x="10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7"/>
                      <a:pt x="0" y="34"/>
                      <a:pt x="0" y="51"/>
                    </a:cubicBezTo>
                    <a:cubicBezTo>
                      <a:pt x="2" y="51"/>
                      <a:pt x="5" y="51"/>
                      <a:pt x="7" y="51"/>
                    </a:cubicBezTo>
                    <a:cubicBezTo>
                      <a:pt x="9" y="51"/>
                      <a:pt x="10" y="50"/>
                      <a:pt x="10" y="48"/>
                    </a:cubicBezTo>
                    <a:cubicBezTo>
                      <a:pt x="10" y="33"/>
                      <a:pt x="10" y="18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44"/>
              <p:cNvSpPr/>
              <p:nvPr/>
            </p:nvSpPr>
            <p:spPr bwMode="auto">
              <a:xfrm>
                <a:off x="770618" y="1832053"/>
                <a:ext cx="320675" cy="63500"/>
              </a:xfrm>
              <a:custGeom>
                <a:avLst/>
                <a:gdLst>
                  <a:gd name="T0" fmla="*/ 47 w 50"/>
                  <a:gd name="T1" fmla="*/ 0 h 10"/>
                  <a:gd name="T2" fmla="*/ 50 w 50"/>
                  <a:gd name="T3" fmla="*/ 4 h 10"/>
                  <a:gd name="T4" fmla="*/ 50 w 50"/>
                  <a:gd name="T5" fmla="*/ 10 h 10"/>
                  <a:gd name="T6" fmla="*/ 0 w 50"/>
                  <a:gd name="T7" fmla="*/ 10 h 10"/>
                  <a:gd name="T8" fmla="*/ 0 w 50"/>
                  <a:gd name="T9" fmla="*/ 4 h 10"/>
                  <a:gd name="T10" fmla="*/ 3 w 50"/>
                  <a:gd name="T11" fmla="*/ 0 h 10"/>
                  <a:gd name="T12" fmla="*/ 47 w 5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47" y="0"/>
                    </a:moveTo>
                    <a:cubicBezTo>
                      <a:pt x="49" y="0"/>
                      <a:pt x="50" y="1"/>
                      <a:pt x="50" y="4"/>
                    </a:cubicBezTo>
                    <a:cubicBezTo>
                      <a:pt x="50" y="6"/>
                      <a:pt x="50" y="8"/>
                      <a:pt x="50" y="10"/>
                    </a:cubicBezTo>
                    <a:cubicBezTo>
                      <a:pt x="33" y="10"/>
                      <a:pt x="17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8" y="0"/>
                      <a:pt x="32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45"/>
              <p:cNvSpPr/>
              <p:nvPr/>
            </p:nvSpPr>
            <p:spPr bwMode="auto">
              <a:xfrm>
                <a:off x="770618" y="2220991"/>
                <a:ext cx="320675" cy="63500"/>
              </a:xfrm>
              <a:custGeom>
                <a:avLst/>
                <a:gdLst>
                  <a:gd name="T0" fmla="*/ 50 w 50"/>
                  <a:gd name="T1" fmla="*/ 7 h 10"/>
                  <a:gd name="T2" fmla="*/ 47 w 50"/>
                  <a:gd name="T3" fmla="*/ 10 h 10"/>
                  <a:gd name="T4" fmla="*/ 3 w 50"/>
                  <a:gd name="T5" fmla="*/ 10 h 10"/>
                  <a:gd name="T6" fmla="*/ 0 w 50"/>
                  <a:gd name="T7" fmla="*/ 7 h 10"/>
                  <a:gd name="T8" fmla="*/ 0 w 50"/>
                  <a:gd name="T9" fmla="*/ 0 h 10"/>
                  <a:gd name="T10" fmla="*/ 50 w 50"/>
                  <a:gd name="T11" fmla="*/ 0 h 10"/>
                  <a:gd name="T12" fmla="*/ 50 w 5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50" y="7"/>
                    </a:moveTo>
                    <a:cubicBezTo>
                      <a:pt x="50" y="9"/>
                      <a:pt x="49" y="10"/>
                      <a:pt x="47" y="10"/>
                    </a:cubicBezTo>
                    <a:cubicBezTo>
                      <a:pt x="32" y="10"/>
                      <a:pt x="18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7" y="0"/>
                      <a:pt x="33" y="0"/>
                      <a:pt x="50" y="0"/>
                    </a:cubicBezTo>
                    <a:cubicBezTo>
                      <a:pt x="50" y="2"/>
                      <a:pt x="50" y="4"/>
                      <a:pt x="5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46"/>
              <p:cNvSpPr/>
              <p:nvPr/>
            </p:nvSpPr>
            <p:spPr bwMode="auto">
              <a:xfrm>
                <a:off x="707118" y="1895553"/>
                <a:ext cx="63500" cy="325438"/>
              </a:xfrm>
              <a:custGeom>
                <a:avLst/>
                <a:gdLst>
                  <a:gd name="T0" fmla="*/ 3 w 10"/>
                  <a:gd name="T1" fmla="*/ 51 h 51"/>
                  <a:gd name="T2" fmla="*/ 0 w 10"/>
                  <a:gd name="T3" fmla="*/ 48 h 51"/>
                  <a:gd name="T4" fmla="*/ 0 w 10"/>
                  <a:gd name="T5" fmla="*/ 4 h 51"/>
                  <a:gd name="T6" fmla="*/ 3 w 10"/>
                  <a:gd name="T7" fmla="*/ 0 h 51"/>
                  <a:gd name="T8" fmla="*/ 10 w 10"/>
                  <a:gd name="T9" fmla="*/ 0 h 51"/>
                  <a:gd name="T10" fmla="*/ 10 w 10"/>
                  <a:gd name="T11" fmla="*/ 51 h 51"/>
                  <a:gd name="T12" fmla="*/ 3 w 10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3" y="51"/>
                    </a:moveTo>
                    <a:cubicBezTo>
                      <a:pt x="1" y="51"/>
                      <a:pt x="0" y="50"/>
                      <a:pt x="0" y="48"/>
                    </a:cubicBezTo>
                    <a:cubicBezTo>
                      <a:pt x="0" y="33"/>
                      <a:pt x="0" y="18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17"/>
                      <a:pt x="10" y="34"/>
                      <a:pt x="10" y="51"/>
                    </a:cubicBezTo>
                    <a:cubicBezTo>
                      <a:pt x="8" y="51"/>
                      <a:pt x="5" y="51"/>
                      <a:pt x="3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47"/>
              <p:cNvSpPr/>
              <p:nvPr/>
            </p:nvSpPr>
            <p:spPr bwMode="auto">
              <a:xfrm>
                <a:off x="899206" y="1965403"/>
                <a:ext cx="127000" cy="128588"/>
              </a:xfrm>
              <a:custGeom>
                <a:avLst/>
                <a:gdLst>
                  <a:gd name="T0" fmla="*/ 17 w 20"/>
                  <a:gd name="T1" fmla="*/ 10 h 20"/>
                  <a:gd name="T2" fmla="*/ 10 w 20"/>
                  <a:gd name="T3" fmla="*/ 10 h 20"/>
                  <a:gd name="T4" fmla="*/ 10 w 20"/>
                  <a:gd name="T5" fmla="*/ 10 h 20"/>
                  <a:gd name="T6" fmla="*/ 10 w 20"/>
                  <a:gd name="T7" fmla="*/ 3 h 20"/>
                  <a:gd name="T8" fmla="*/ 7 w 20"/>
                  <a:gd name="T9" fmla="*/ 0 h 20"/>
                  <a:gd name="T10" fmla="*/ 3 w 20"/>
                  <a:gd name="T11" fmla="*/ 0 h 20"/>
                  <a:gd name="T12" fmla="*/ 0 w 20"/>
                  <a:gd name="T13" fmla="*/ 3 h 20"/>
                  <a:gd name="T14" fmla="*/ 0 w 20"/>
                  <a:gd name="T15" fmla="*/ 16 h 20"/>
                  <a:gd name="T16" fmla="*/ 3 w 20"/>
                  <a:gd name="T17" fmla="*/ 20 h 20"/>
                  <a:gd name="T18" fmla="*/ 17 w 20"/>
                  <a:gd name="T19" fmla="*/ 20 h 20"/>
                  <a:gd name="T20" fmla="*/ 20 w 20"/>
                  <a:gd name="T21" fmla="*/ 16 h 20"/>
                  <a:gd name="T22" fmla="*/ 20 w 20"/>
                  <a:gd name="T23" fmla="*/ 13 h 20"/>
                  <a:gd name="T24" fmla="*/ 17 w 20"/>
                  <a:gd name="T25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20">
                    <a:moveTo>
                      <a:pt x="17" y="10"/>
                    </a:moveTo>
                    <a:cubicBezTo>
                      <a:pt x="15" y="10"/>
                      <a:pt x="12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7"/>
                      <a:pt x="10" y="5"/>
                      <a:pt x="10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7"/>
                      <a:pt x="0" y="12"/>
                      <a:pt x="0" y="16"/>
                    </a:cubicBezTo>
                    <a:cubicBezTo>
                      <a:pt x="0" y="19"/>
                      <a:pt x="1" y="20"/>
                      <a:pt x="3" y="20"/>
                    </a:cubicBezTo>
                    <a:cubicBezTo>
                      <a:pt x="8" y="20"/>
                      <a:pt x="12" y="20"/>
                      <a:pt x="17" y="20"/>
                    </a:cubicBezTo>
                    <a:cubicBezTo>
                      <a:pt x="19" y="20"/>
                      <a:pt x="20" y="19"/>
                      <a:pt x="20" y="16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1"/>
                      <a:pt x="19" y="10"/>
                      <a:pt x="1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80" name="Freeform 48"/>
            <p:cNvSpPr/>
            <p:nvPr/>
          </p:nvSpPr>
          <p:spPr bwMode="auto">
            <a:xfrm>
              <a:off x="3664631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49"/>
            <p:cNvSpPr/>
            <p:nvPr/>
          </p:nvSpPr>
          <p:spPr bwMode="auto">
            <a:xfrm>
              <a:off x="3537631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50"/>
            <p:cNvSpPr/>
            <p:nvPr/>
          </p:nvSpPr>
          <p:spPr bwMode="auto">
            <a:xfrm>
              <a:off x="3920218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51"/>
            <p:cNvSpPr/>
            <p:nvPr/>
          </p:nvSpPr>
          <p:spPr bwMode="auto">
            <a:xfrm>
              <a:off x="3920218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52"/>
            <p:cNvSpPr/>
            <p:nvPr/>
          </p:nvSpPr>
          <p:spPr bwMode="auto">
            <a:xfrm>
              <a:off x="3856718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53"/>
            <p:cNvSpPr/>
            <p:nvPr/>
          </p:nvSpPr>
          <p:spPr bwMode="auto">
            <a:xfrm>
              <a:off x="3985306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54"/>
            <p:cNvSpPr/>
            <p:nvPr/>
          </p:nvSpPr>
          <p:spPr bwMode="auto">
            <a:xfrm>
              <a:off x="5121956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55"/>
            <p:cNvSpPr/>
            <p:nvPr/>
          </p:nvSpPr>
          <p:spPr bwMode="auto">
            <a:xfrm>
              <a:off x="5383893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56"/>
            <p:cNvSpPr/>
            <p:nvPr/>
          </p:nvSpPr>
          <p:spPr bwMode="auto">
            <a:xfrm>
              <a:off x="5255306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57"/>
            <p:cNvSpPr/>
            <p:nvPr/>
          </p:nvSpPr>
          <p:spPr bwMode="auto">
            <a:xfrm>
              <a:off x="5314043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58"/>
            <p:cNvSpPr/>
            <p:nvPr/>
          </p:nvSpPr>
          <p:spPr bwMode="auto">
            <a:xfrm>
              <a:off x="5236256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91" name="组合 290"/>
            <p:cNvGrpSpPr/>
            <p:nvPr userDrawn="1"/>
          </p:nvGrpSpPr>
          <p:grpSpPr>
            <a:xfrm>
              <a:off x="669018" y="5438853"/>
              <a:ext cx="523875" cy="458788"/>
              <a:chOff x="669018" y="5438853"/>
              <a:chExt cx="523875" cy="458788"/>
            </a:xfrm>
            <a:grpFill/>
          </p:grpSpPr>
          <p:sp>
            <p:nvSpPr>
              <p:cNvPr id="468" name="Freeform 59"/>
              <p:cNvSpPr>
                <a:spLocks noEditPoints="1"/>
              </p:cNvSpPr>
              <p:nvPr/>
            </p:nvSpPr>
            <p:spPr bwMode="auto">
              <a:xfrm>
                <a:off x="669018" y="5438853"/>
                <a:ext cx="523875" cy="458788"/>
              </a:xfrm>
              <a:custGeom>
                <a:avLst/>
                <a:gdLst>
                  <a:gd name="T0" fmla="*/ 79 w 82"/>
                  <a:gd name="T1" fmla="*/ 0 h 72"/>
                  <a:gd name="T2" fmla="*/ 3 w 82"/>
                  <a:gd name="T3" fmla="*/ 0 h 72"/>
                  <a:gd name="T4" fmla="*/ 0 w 82"/>
                  <a:gd name="T5" fmla="*/ 3 h 72"/>
                  <a:gd name="T6" fmla="*/ 0 w 82"/>
                  <a:gd name="T7" fmla="*/ 69 h 72"/>
                  <a:gd name="T8" fmla="*/ 3 w 82"/>
                  <a:gd name="T9" fmla="*/ 72 h 72"/>
                  <a:gd name="T10" fmla="*/ 79 w 82"/>
                  <a:gd name="T11" fmla="*/ 72 h 72"/>
                  <a:gd name="T12" fmla="*/ 82 w 82"/>
                  <a:gd name="T13" fmla="*/ 69 h 72"/>
                  <a:gd name="T14" fmla="*/ 82 w 82"/>
                  <a:gd name="T15" fmla="*/ 3 h 72"/>
                  <a:gd name="T16" fmla="*/ 79 w 82"/>
                  <a:gd name="T17" fmla="*/ 0 h 72"/>
                  <a:gd name="T18" fmla="*/ 72 w 82"/>
                  <a:gd name="T19" fmla="*/ 62 h 72"/>
                  <a:gd name="T20" fmla="*/ 10 w 82"/>
                  <a:gd name="T21" fmla="*/ 62 h 72"/>
                  <a:gd name="T22" fmla="*/ 10 w 82"/>
                  <a:gd name="T23" fmla="*/ 10 h 72"/>
                  <a:gd name="T24" fmla="*/ 72 w 82"/>
                  <a:gd name="T25" fmla="*/ 10 h 72"/>
                  <a:gd name="T26" fmla="*/ 72 w 82"/>
                  <a:gd name="T27" fmla="*/ 6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72">
                    <a:moveTo>
                      <a:pt x="79" y="0"/>
                    </a:moveTo>
                    <a:cubicBezTo>
                      <a:pt x="54" y="0"/>
                      <a:pt x="28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47"/>
                      <a:pt x="0" y="69"/>
                    </a:cubicBezTo>
                    <a:cubicBezTo>
                      <a:pt x="0" y="71"/>
                      <a:pt x="1" y="72"/>
                      <a:pt x="3" y="72"/>
                    </a:cubicBezTo>
                    <a:cubicBezTo>
                      <a:pt x="28" y="72"/>
                      <a:pt x="54" y="72"/>
                      <a:pt x="79" y="72"/>
                    </a:cubicBezTo>
                    <a:cubicBezTo>
                      <a:pt x="81" y="72"/>
                      <a:pt x="82" y="71"/>
                      <a:pt x="82" y="69"/>
                    </a:cubicBezTo>
                    <a:cubicBezTo>
                      <a:pt x="82" y="47"/>
                      <a:pt x="82" y="25"/>
                      <a:pt x="82" y="3"/>
                    </a:cubicBezTo>
                    <a:cubicBezTo>
                      <a:pt x="82" y="1"/>
                      <a:pt x="81" y="0"/>
                      <a:pt x="79" y="0"/>
                    </a:cubicBezTo>
                    <a:close/>
                    <a:moveTo>
                      <a:pt x="72" y="62"/>
                    </a:move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72" y="10"/>
                      <a:pt x="72" y="10"/>
                      <a:pt x="72" y="10"/>
                    </a:cubicBezTo>
                    <a:lnTo>
                      <a:pt x="72" y="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60"/>
              <p:cNvSpPr/>
              <p:nvPr/>
            </p:nvSpPr>
            <p:spPr bwMode="auto">
              <a:xfrm>
                <a:off x="1013506" y="5629353"/>
                <a:ext cx="71438" cy="77788"/>
              </a:xfrm>
              <a:custGeom>
                <a:avLst/>
                <a:gdLst>
                  <a:gd name="T0" fmla="*/ 3 w 11"/>
                  <a:gd name="T1" fmla="*/ 10 h 12"/>
                  <a:gd name="T2" fmla="*/ 9 w 11"/>
                  <a:gd name="T3" fmla="*/ 10 h 12"/>
                  <a:gd name="T4" fmla="*/ 11 w 11"/>
                  <a:gd name="T5" fmla="*/ 10 h 12"/>
                  <a:gd name="T6" fmla="*/ 11 w 11"/>
                  <a:gd name="T7" fmla="*/ 9 h 12"/>
                  <a:gd name="T8" fmla="*/ 11 w 11"/>
                  <a:gd name="T9" fmla="*/ 3 h 12"/>
                  <a:gd name="T10" fmla="*/ 11 w 11"/>
                  <a:gd name="T11" fmla="*/ 2 h 12"/>
                  <a:gd name="T12" fmla="*/ 9 w 11"/>
                  <a:gd name="T13" fmla="*/ 2 h 12"/>
                  <a:gd name="T14" fmla="*/ 9 w 11"/>
                  <a:gd name="T15" fmla="*/ 10 h 12"/>
                  <a:gd name="T16" fmla="*/ 9 w 11"/>
                  <a:gd name="T17" fmla="*/ 11 h 12"/>
                  <a:gd name="T18" fmla="*/ 8 w 11"/>
                  <a:gd name="T19" fmla="*/ 12 h 12"/>
                  <a:gd name="T20" fmla="*/ 1 w 11"/>
                  <a:gd name="T21" fmla="*/ 12 h 12"/>
                  <a:gd name="T22" fmla="*/ 0 w 11"/>
                  <a:gd name="T23" fmla="*/ 11 h 12"/>
                  <a:gd name="T24" fmla="*/ 0 w 11"/>
                  <a:gd name="T25" fmla="*/ 1 h 12"/>
                  <a:gd name="T26" fmla="*/ 1 w 11"/>
                  <a:gd name="T27" fmla="*/ 0 h 12"/>
                  <a:gd name="T28" fmla="*/ 8 w 11"/>
                  <a:gd name="T29" fmla="*/ 0 h 12"/>
                  <a:gd name="T30" fmla="*/ 9 w 11"/>
                  <a:gd name="T31" fmla="*/ 1 h 12"/>
                  <a:gd name="T32" fmla="*/ 9 w 11"/>
                  <a:gd name="T33" fmla="*/ 2 h 12"/>
                  <a:gd name="T34" fmla="*/ 3 w 11"/>
                  <a:gd name="T35" fmla="*/ 2 h 12"/>
                  <a:gd name="T36" fmla="*/ 3 w 11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2">
                    <a:moveTo>
                      <a:pt x="3" y="10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7"/>
                      <a:pt x="11" y="5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5"/>
                      <a:pt x="9" y="7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8" y="12"/>
                    </a:cubicBezTo>
                    <a:cubicBezTo>
                      <a:pt x="6" y="12"/>
                      <a:pt x="3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cubicBezTo>
                      <a:pt x="0" y="8"/>
                      <a:pt x="0" y="4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6" y="0"/>
                      <a:pt x="8" y="0"/>
                    </a:cubicBez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7" y="2"/>
                      <a:pt x="5" y="2"/>
                      <a:pt x="3" y="2"/>
                    </a:cubicBezTo>
                    <a:cubicBezTo>
                      <a:pt x="3" y="5"/>
                      <a:pt x="3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61"/>
              <p:cNvSpPr/>
              <p:nvPr/>
            </p:nvSpPr>
            <p:spPr bwMode="auto">
              <a:xfrm>
                <a:off x="950006" y="5692853"/>
                <a:ext cx="50800" cy="14288"/>
              </a:xfrm>
              <a:custGeom>
                <a:avLst/>
                <a:gdLst>
                  <a:gd name="T0" fmla="*/ 8 w 8"/>
                  <a:gd name="T1" fmla="*/ 2 h 2"/>
                  <a:gd name="T2" fmla="*/ 1 w 8"/>
                  <a:gd name="T3" fmla="*/ 2 h 2"/>
                  <a:gd name="T4" fmla="*/ 0 w 8"/>
                  <a:gd name="T5" fmla="*/ 1 h 2"/>
                  <a:gd name="T6" fmla="*/ 0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  <a:gd name="T12" fmla="*/ 8 w 8"/>
                  <a:gd name="T13" fmla="*/ 1 h 2"/>
                  <a:gd name="T14" fmla="*/ 8 w 8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62"/>
              <p:cNvSpPr/>
              <p:nvPr/>
            </p:nvSpPr>
            <p:spPr bwMode="auto">
              <a:xfrm>
                <a:off x="950006" y="5629353"/>
                <a:ext cx="50800" cy="12700"/>
              </a:xfrm>
              <a:custGeom>
                <a:avLst/>
                <a:gdLst>
                  <a:gd name="T0" fmla="*/ 8 w 8"/>
                  <a:gd name="T1" fmla="*/ 1 h 2"/>
                  <a:gd name="T2" fmla="*/ 8 w 8"/>
                  <a:gd name="T3" fmla="*/ 2 h 2"/>
                  <a:gd name="T4" fmla="*/ 8 w 8"/>
                  <a:gd name="T5" fmla="*/ 2 h 2"/>
                  <a:gd name="T6" fmla="*/ 0 w 8"/>
                  <a:gd name="T7" fmla="*/ 2 h 2"/>
                  <a:gd name="T8" fmla="*/ 0 w 8"/>
                  <a:gd name="T9" fmla="*/ 1 h 2"/>
                  <a:gd name="T10" fmla="*/ 1 w 8"/>
                  <a:gd name="T11" fmla="*/ 0 h 2"/>
                  <a:gd name="T12" fmla="*/ 8 w 8"/>
                  <a:gd name="T13" fmla="*/ 0 h 2"/>
                  <a:gd name="T14" fmla="*/ 8 w 8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1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63"/>
              <p:cNvSpPr/>
              <p:nvPr/>
            </p:nvSpPr>
            <p:spPr bwMode="auto">
              <a:xfrm>
                <a:off x="937306" y="5642053"/>
                <a:ext cx="50800" cy="50800"/>
              </a:xfrm>
              <a:custGeom>
                <a:avLst/>
                <a:gdLst>
                  <a:gd name="T0" fmla="*/ 2 w 8"/>
                  <a:gd name="T1" fmla="*/ 3 h 8"/>
                  <a:gd name="T2" fmla="*/ 8 w 8"/>
                  <a:gd name="T3" fmla="*/ 3 h 8"/>
                  <a:gd name="T4" fmla="*/ 8 w 8"/>
                  <a:gd name="T5" fmla="*/ 4 h 8"/>
                  <a:gd name="T6" fmla="*/ 8 w 8"/>
                  <a:gd name="T7" fmla="*/ 5 h 8"/>
                  <a:gd name="T8" fmla="*/ 8 w 8"/>
                  <a:gd name="T9" fmla="*/ 5 h 8"/>
                  <a:gd name="T10" fmla="*/ 2 w 8"/>
                  <a:gd name="T11" fmla="*/ 5 h 8"/>
                  <a:gd name="T12" fmla="*/ 2 w 8"/>
                  <a:gd name="T13" fmla="*/ 8 h 8"/>
                  <a:gd name="T14" fmla="*/ 0 w 8"/>
                  <a:gd name="T15" fmla="*/ 8 h 8"/>
                  <a:gd name="T16" fmla="*/ 0 w 8"/>
                  <a:gd name="T17" fmla="*/ 7 h 8"/>
                  <a:gd name="T18" fmla="*/ 0 w 8"/>
                  <a:gd name="T19" fmla="*/ 1 h 8"/>
                  <a:gd name="T20" fmla="*/ 0 w 8"/>
                  <a:gd name="T21" fmla="*/ 0 h 8"/>
                  <a:gd name="T22" fmla="*/ 2 w 8"/>
                  <a:gd name="T23" fmla="*/ 0 h 8"/>
                  <a:gd name="T24" fmla="*/ 2 w 8"/>
                  <a:gd name="T2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5"/>
                      <a:pt x="4" y="5"/>
                      <a:pt x="2" y="5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64"/>
              <p:cNvSpPr/>
              <p:nvPr/>
            </p:nvSpPr>
            <p:spPr bwMode="auto">
              <a:xfrm>
                <a:off x="873806" y="5692853"/>
                <a:ext cx="50800" cy="14288"/>
              </a:xfrm>
              <a:custGeom>
                <a:avLst/>
                <a:gdLst>
                  <a:gd name="T0" fmla="*/ 0 w 8"/>
                  <a:gd name="T1" fmla="*/ 0 h 2"/>
                  <a:gd name="T2" fmla="*/ 7 w 8"/>
                  <a:gd name="T3" fmla="*/ 0 h 2"/>
                  <a:gd name="T4" fmla="*/ 8 w 8"/>
                  <a:gd name="T5" fmla="*/ 0 h 2"/>
                  <a:gd name="T6" fmla="*/ 8 w 8"/>
                  <a:gd name="T7" fmla="*/ 1 h 2"/>
                  <a:gd name="T8" fmla="*/ 7 w 8"/>
                  <a:gd name="T9" fmla="*/ 2 h 2"/>
                  <a:gd name="T10" fmla="*/ 0 w 8"/>
                  <a:gd name="T11" fmla="*/ 2 h 2"/>
                  <a:gd name="T12" fmla="*/ 0 w 8"/>
                  <a:gd name="T13" fmla="*/ 1 h 2"/>
                  <a:gd name="T14" fmla="*/ 0 w 8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65"/>
              <p:cNvSpPr/>
              <p:nvPr/>
            </p:nvSpPr>
            <p:spPr bwMode="auto">
              <a:xfrm>
                <a:off x="861106" y="5629353"/>
                <a:ext cx="12700" cy="63500"/>
              </a:xfrm>
              <a:custGeom>
                <a:avLst/>
                <a:gdLst>
                  <a:gd name="T0" fmla="*/ 0 w 2"/>
                  <a:gd name="T1" fmla="*/ 9 h 10"/>
                  <a:gd name="T2" fmla="*/ 0 w 2"/>
                  <a:gd name="T3" fmla="*/ 1 h 10"/>
                  <a:gd name="T4" fmla="*/ 0 w 2"/>
                  <a:gd name="T5" fmla="*/ 0 h 10"/>
                  <a:gd name="T6" fmla="*/ 1 w 2"/>
                  <a:gd name="T7" fmla="*/ 0 h 10"/>
                  <a:gd name="T8" fmla="*/ 2 w 2"/>
                  <a:gd name="T9" fmla="*/ 1 h 10"/>
                  <a:gd name="T10" fmla="*/ 2 w 2"/>
                  <a:gd name="T11" fmla="*/ 10 h 10"/>
                  <a:gd name="T12" fmla="*/ 0 w 2"/>
                  <a:gd name="T13" fmla="*/ 10 h 10"/>
                  <a:gd name="T14" fmla="*/ 0 w 2"/>
                  <a:gd name="T1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0">
                    <a:moveTo>
                      <a:pt x="0" y="9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4"/>
                      <a:pt x="2" y="7"/>
                      <a:pt x="2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66"/>
              <p:cNvSpPr/>
              <p:nvPr/>
            </p:nvSpPr>
            <p:spPr bwMode="auto">
              <a:xfrm>
                <a:off x="829356" y="5642053"/>
                <a:ext cx="19050" cy="50800"/>
              </a:xfrm>
              <a:custGeom>
                <a:avLst/>
                <a:gdLst>
                  <a:gd name="T0" fmla="*/ 0 w 3"/>
                  <a:gd name="T1" fmla="*/ 0 h 8"/>
                  <a:gd name="T2" fmla="*/ 2 w 3"/>
                  <a:gd name="T3" fmla="*/ 0 h 8"/>
                  <a:gd name="T4" fmla="*/ 3 w 3"/>
                  <a:gd name="T5" fmla="*/ 1 h 8"/>
                  <a:gd name="T6" fmla="*/ 3 w 3"/>
                  <a:gd name="T7" fmla="*/ 7 h 8"/>
                  <a:gd name="T8" fmla="*/ 2 w 3"/>
                  <a:gd name="T9" fmla="*/ 8 h 8"/>
                  <a:gd name="T10" fmla="*/ 0 w 3"/>
                  <a:gd name="T11" fmla="*/ 8 h 8"/>
                  <a:gd name="T12" fmla="*/ 0 w 3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3" y="7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67"/>
              <p:cNvSpPr/>
              <p:nvPr/>
            </p:nvSpPr>
            <p:spPr bwMode="auto">
              <a:xfrm>
                <a:off x="789668" y="5692853"/>
                <a:ext cx="39688" cy="14288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1 h 2"/>
                  <a:gd name="T4" fmla="*/ 6 w 6"/>
                  <a:gd name="T5" fmla="*/ 2 h 2"/>
                  <a:gd name="T6" fmla="*/ 1 w 6"/>
                  <a:gd name="T7" fmla="*/ 2 h 2"/>
                  <a:gd name="T8" fmla="*/ 0 w 6"/>
                  <a:gd name="T9" fmla="*/ 1 h 2"/>
                  <a:gd name="T10" fmla="*/ 0 w 6"/>
                  <a:gd name="T11" fmla="*/ 0 h 2"/>
                  <a:gd name="T12" fmla="*/ 6 w 6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2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68"/>
              <p:cNvSpPr/>
              <p:nvPr/>
            </p:nvSpPr>
            <p:spPr bwMode="auto">
              <a:xfrm>
                <a:off x="789668" y="5629353"/>
                <a:ext cx="39688" cy="12700"/>
              </a:xfrm>
              <a:custGeom>
                <a:avLst/>
                <a:gdLst>
                  <a:gd name="T0" fmla="*/ 0 w 6"/>
                  <a:gd name="T1" fmla="*/ 2 h 2"/>
                  <a:gd name="T2" fmla="*/ 0 w 6"/>
                  <a:gd name="T3" fmla="*/ 1 h 2"/>
                  <a:gd name="T4" fmla="*/ 1 w 6"/>
                  <a:gd name="T5" fmla="*/ 0 h 2"/>
                  <a:gd name="T6" fmla="*/ 6 w 6"/>
                  <a:gd name="T7" fmla="*/ 0 h 2"/>
                  <a:gd name="T8" fmla="*/ 6 w 6"/>
                  <a:gd name="T9" fmla="*/ 1 h 2"/>
                  <a:gd name="T10" fmla="*/ 6 w 6"/>
                  <a:gd name="T11" fmla="*/ 2 h 2"/>
                  <a:gd name="T12" fmla="*/ 0 w 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69"/>
              <p:cNvSpPr/>
              <p:nvPr/>
            </p:nvSpPr>
            <p:spPr bwMode="auto">
              <a:xfrm>
                <a:off x="776968" y="5642053"/>
                <a:ext cx="12700" cy="50800"/>
              </a:xfrm>
              <a:custGeom>
                <a:avLst/>
                <a:gdLst>
                  <a:gd name="T0" fmla="*/ 0 w 2"/>
                  <a:gd name="T1" fmla="*/ 7 h 8"/>
                  <a:gd name="T2" fmla="*/ 0 w 2"/>
                  <a:gd name="T3" fmla="*/ 1 h 8"/>
                  <a:gd name="T4" fmla="*/ 1 w 2"/>
                  <a:gd name="T5" fmla="*/ 0 h 8"/>
                  <a:gd name="T6" fmla="*/ 2 w 2"/>
                  <a:gd name="T7" fmla="*/ 0 h 8"/>
                  <a:gd name="T8" fmla="*/ 2 w 2"/>
                  <a:gd name="T9" fmla="*/ 8 h 8"/>
                  <a:gd name="T10" fmla="*/ 1 w 2"/>
                  <a:gd name="T11" fmla="*/ 8 h 8"/>
                  <a:gd name="T12" fmla="*/ 0 w 2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8">
                    <a:moveTo>
                      <a:pt x="0" y="7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5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92" name="Freeform 82"/>
            <p:cNvSpPr/>
            <p:nvPr/>
          </p:nvSpPr>
          <p:spPr bwMode="auto">
            <a:xfrm>
              <a:off x="2291443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83"/>
            <p:cNvSpPr/>
            <p:nvPr/>
          </p:nvSpPr>
          <p:spPr bwMode="auto">
            <a:xfrm>
              <a:off x="2426381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84"/>
            <p:cNvSpPr/>
            <p:nvPr/>
          </p:nvSpPr>
          <p:spPr bwMode="auto">
            <a:xfrm>
              <a:off x="2291443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85"/>
            <p:cNvSpPr/>
            <p:nvPr/>
          </p:nvSpPr>
          <p:spPr bwMode="auto">
            <a:xfrm>
              <a:off x="2215243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86"/>
            <p:cNvSpPr/>
            <p:nvPr/>
          </p:nvSpPr>
          <p:spPr bwMode="auto">
            <a:xfrm>
              <a:off x="3626531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87"/>
            <p:cNvSpPr/>
            <p:nvPr/>
          </p:nvSpPr>
          <p:spPr bwMode="auto">
            <a:xfrm>
              <a:off x="3691618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88"/>
            <p:cNvSpPr/>
            <p:nvPr/>
          </p:nvSpPr>
          <p:spPr bwMode="auto">
            <a:xfrm>
              <a:off x="3556681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89"/>
            <p:cNvSpPr/>
            <p:nvPr/>
          </p:nvSpPr>
          <p:spPr bwMode="auto">
            <a:xfrm>
              <a:off x="3626531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Freeform 90"/>
            <p:cNvSpPr/>
            <p:nvPr/>
          </p:nvSpPr>
          <p:spPr bwMode="auto">
            <a:xfrm>
              <a:off x="3959906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Freeform 91"/>
            <p:cNvSpPr/>
            <p:nvPr/>
          </p:nvSpPr>
          <p:spPr bwMode="auto">
            <a:xfrm>
              <a:off x="3894818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Freeform 92"/>
            <p:cNvSpPr/>
            <p:nvPr/>
          </p:nvSpPr>
          <p:spPr bwMode="auto">
            <a:xfrm>
              <a:off x="3761468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Freeform 93"/>
            <p:cNvSpPr/>
            <p:nvPr/>
          </p:nvSpPr>
          <p:spPr bwMode="auto">
            <a:xfrm>
              <a:off x="5147356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Freeform 94"/>
            <p:cNvSpPr/>
            <p:nvPr/>
          </p:nvSpPr>
          <p:spPr bwMode="auto">
            <a:xfrm>
              <a:off x="5083856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95"/>
            <p:cNvSpPr/>
            <p:nvPr/>
          </p:nvSpPr>
          <p:spPr bwMode="auto">
            <a:xfrm>
              <a:off x="5217206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96"/>
            <p:cNvSpPr/>
            <p:nvPr/>
          </p:nvSpPr>
          <p:spPr bwMode="auto">
            <a:xfrm>
              <a:off x="5147356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97"/>
            <p:cNvSpPr/>
            <p:nvPr/>
          </p:nvSpPr>
          <p:spPr bwMode="auto">
            <a:xfrm>
              <a:off x="5352143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98"/>
            <p:cNvSpPr/>
            <p:nvPr/>
          </p:nvSpPr>
          <p:spPr bwMode="auto">
            <a:xfrm>
              <a:off x="5415643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99"/>
            <p:cNvSpPr/>
            <p:nvPr/>
          </p:nvSpPr>
          <p:spPr bwMode="auto">
            <a:xfrm>
              <a:off x="5479143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01"/>
            <p:cNvSpPr/>
            <p:nvPr/>
          </p:nvSpPr>
          <p:spPr bwMode="auto">
            <a:xfrm>
              <a:off x="3697968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02"/>
            <p:cNvSpPr/>
            <p:nvPr/>
          </p:nvSpPr>
          <p:spPr bwMode="auto">
            <a:xfrm>
              <a:off x="3786868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03"/>
            <p:cNvSpPr/>
            <p:nvPr/>
          </p:nvSpPr>
          <p:spPr bwMode="auto">
            <a:xfrm>
              <a:off x="3717018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Freeform 104"/>
            <p:cNvSpPr/>
            <p:nvPr/>
          </p:nvSpPr>
          <p:spPr bwMode="auto">
            <a:xfrm>
              <a:off x="3639231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05"/>
            <p:cNvSpPr/>
            <p:nvPr/>
          </p:nvSpPr>
          <p:spPr bwMode="auto">
            <a:xfrm>
              <a:off x="3550331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06"/>
            <p:cNvSpPr/>
            <p:nvPr/>
          </p:nvSpPr>
          <p:spPr bwMode="auto">
            <a:xfrm>
              <a:off x="3594781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07"/>
            <p:cNvSpPr/>
            <p:nvPr/>
          </p:nvSpPr>
          <p:spPr bwMode="auto">
            <a:xfrm>
              <a:off x="3575731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08"/>
            <p:cNvSpPr/>
            <p:nvPr/>
          </p:nvSpPr>
          <p:spPr bwMode="auto">
            <a:xfrm>
              <a:off x="3639231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09"/>
            <p:cNvSpPr/>
            <p:nvPr/>
          </p:nvSpPr>
          <p:spPr bwMode="auto">
            <a:xfrm>
              <a:off x="3639231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10"/>
            <p:cNvSpPr/>
            <p:nvPr/>
          </p:nvSpPr>
          <p:spPr bwMode="auto">
            <a:xfrm>
              <a:off x="3774168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11"/>
            <p:cNvSpPr/>
            <p:nvPr/>
          </p:nvSpPr>
          <p:spPr bwMode="auto">
            <a:xfrm>
              <a:off x="3639231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12"/>
            <p:cNvSpPr/>
            <p:nvPr/>
          </p:nvSpPr>
          <p:spPr bwMode="auto">
            <a:xfrm>
              <a:off x="3837668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13"/>
            <p:cNvSpPr/>
            <p:nvPr/>
          </p:nvSpPr>
          <p:spPr bwMode="auto">
            <a:xfrm>
              <a:off x="3901168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14"/>
            <p:cNvSpPr/>
            <p:nvPr/>
          </p:nvSpPr>
          <p:spPr bwMode="auto">
            <a:xfrm>
              <a:off x="2113643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15"/>
            <p:cNvSpPr/>
            <p:nvPr/>
          </p:nvSpPr>
          <p:spPr bwMode="auto">
            <a:xfrm>
              <a:off x="2445431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16"/>
            <p:cNvSpPr/>
            <p:nvPr/>
          </p:nvSpPr>
          <p:spPr bwMode="auto">
            <a:xfrm>
              <a:off x="2445431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17"/>
            <p:cNvSpPr/>
            <p:nvPr/>
          </p:nvSpPr>
          <p:spPr bwMode="auto">
            <a:xfrm>
              <a:off x="2113643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18"/>
            <p:cNvSpPr/>
            <p:nvPr/>
          </p:nvSpPr>
          <p:spPr bwMode="auto">
            <a:xfrm>
              <a:off x="2113643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28" name="组合 327"/>
            <p:cNvGrpSpPr/>
            <p:nvPr userDrawn="1"/>
          </p:nvGrpSpPr>
          <p:grpSpPr>
            <a:xfrm>
              <a:off x="694418" y="3063953"/>
              <a:ext cx="454025" cy="452438"/>
              <a:chOff x="694418" y="3063953"/>
              <a:chExt cx="454025" cy="452438"/>
            </a:xfrm>
            <a:grpFill/>
          </p:grpSpPr>
          <p:sp>
            <p:nvSpPr>
              <p:cNvPr id="456" name="Freeform 119"/>
              <p:cNvSpPr/>
              <p:nvPr/>
            </p:nvSpPr>
            <p:spPr bwMode="auto">
              <a:xfrm>
                <a:off x="757918" y="3389391"/>
                <a:ext cx="65088" cy="63500"/>
              </a:xfrm>
              <a:custGeom>
                <a:avLst/>
                <a:gdLst>
                  <a:gd name="T0" fmla="*/ 6 w 10"/>
                  <a:gd name="T1" fmla="*/ 0 h 10"/>
                  <a:gd name="T2" fmla="*/ 10 w 10"/>
                  <a:gd name="T3" fmla="*/ 3 h 10"/>
                  <a:gd name="T4" fmla="*/ 10 w 10"/>
                  <a:gd name="T5" fmla="*/ 10 h 10"/>
                  <a:gd name="T6" fmla="*/ 3 w 10"/>
                  <a:gd name="T7" fmla="*/ 10 h 10"/>
                  <a:gd name="T8" fmla="*/ 0 w 10"/>
                  <a:gd name="T9" fmla="*/ 7 h 10"/>
                  <a:gd name="T10" fmla="*/ 0 w 10"/>
                  <a:gd name="T11" fmla="*/ 0 h 10"/>
                  <a:gd name="T12" fmla="*/ 6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6" y="0"/>
                    </a:moveTo>
                    <a:cubicBezTo>
                      <a:pt x="9" y="0"/>
                      <a:pt x="10" y="1"/>
                      <a:pt x="10" y="3"/>
                    </a:cubicBezTo>
                    <a:cubicBezTo>
                      <a:pt x="10" y="5"/>
                      <a:pt x="10" y="8"/>
                      <a:pt x="10" y="10"/>
                    </a:cubicBezTo>
                    <a:cubicBezTo>
                      <a:pt x="8" y="10"/>
                      <a:pt x="5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120"/>
              <p:cNvSpPr/>
              <p:nvPr/>
            </p:nvSpPr>
            <p:spPr bwMode="auto">
              <a:xfrm>
                <a:off x="1013506" y="3389391"/>
                <a:ext cx="65088" cy="63500"/>
              </a:xfrm>
              <a:custGeom>
                <a:avLst/>
                <a:gdLst>
                  <a:gd name="T0" fmla="*/ 4 w 10"/>
                  <a:gd name="T1" fmla="*/ 0 h 10"/>
                  <a:gd name="T2" fmla="*/ 0 w 10"/>
                  <a:gd name="T3" fmla="*/ 3 h 10"/>
                  <a:gd name="T4" fmla="*/ 0 w 10"/>
                  <a:gd name="T5" fmla="*/ 10 h 10"/>
                  <a:gd name="T6" fmla="*/ 7 w 10"/>
                  <a:gd name="T7" fmla="*/ 10 h 10"/>
                  <a:gd name="T8" fmla="*/ 10 w 10"/>
                  <a:gd name="T9" fmla="*/ 7 h 10"/>
                  <a:gd name="T10" fmla="*/ 10 w 10"/>
                  <a:gd name="T11" fmla="*/ 0 h 10"/>
                  <a:gd name="T12" fmla="*/ 4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0"/>
                    </a:move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3" y="10"/>
                      <a:pt x="5" y="10"/>
                      <a:pt x="7" y="10"/>
                    </a:cubicBezTo>
                    <a:cubicBezTo>
                      <a:pt x="9" y="10"/>
                      <a:pt x="10" y="9"/>
                      <a:pt x="10" y="7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121"/>
              <p:cNvSpPr/>
              <p:nvPr/>
            </p:nvSpPr>
            <p:spPr bwMode="auto">
              <a:xfrm>
                <a:off x="823006" y="3063953"/>
                <a:ext cx="190500" cy="63500"/>
              </a:xfrm>
              <a:custGeom>
                <a:avLst/>
                <a:gdLst>
                  <a:gd name="T0" fmla="*/ 27 w 30"/>
                  <a:gd name="T1" fmla="*/ 0 h 10"/>
                  <a:gd name="T2" fmla="*/ 30 w 30"/>
                  <a:gd name="T3" fmla="*/ 3 h 10"/>
                  <a:gd name="T4" fmla="*/ 30 w 30"/>
                  <a:gd name="T5" fmla="*/ 10 h 10"/>
                  <a:gd name="T6" fmla="*/ 0 w 30"/>
                  <a:gd name="T7" fmla="*/ 10 h 10"/>
                  <a:gd name="T8" fmla="*/ 0 w 30"/>
                  <a:gd name="T9" fmla="*/ 3 h 10"/>
                  <a:gd name="T10" fmla="*/ 3 w 30"/>
                  <a:gd name="T11" fmla="*/ 0 h 10"/>
                  <a:gd name="T12" fmla="*/ 27 w 3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7" y="0"/>
                    </a:moveTo>
                    <a:cubicBezTo>
                      <a:pt x="29" y="0"/>
                      <a:pt x="30" y="1"/>
                      <a:pt x="30" y="3"/>
                    </a:cubicBezTo>
                    <a:cubicBezTo>
                      <a:pt x="30" y="6"/>
                      <a:pt x="30" y="8"/>
                      <a:pt x="30" y="10"/>
                    </a:cubicBezTo>
                    <a:cubicBezTo>
                      <a:pt x="20" y="10"/>
                      <a:pt x="10" y="10"/>
                      <a:pt x="0" y="10"/>
                    </a:cubicBez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1" y="0"/>
                      <a:pt x="19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122"/>
              <p:cNvSpPr/>
              <p:nvPr/>
            </p:nvSpPr>
            <p:spPr bwMode="auto">
              <a:xfrm>
                <a:off x="757918" y="3127453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6 w 10"/>
                  <a:gd name="T3" fmla="*/ 10 h 10"/>
                  <a:gd name="T4" fmla="*/ 0 w 10"/>
                  <a:gd name="T5" fmla="*/ 10 h 10"/>
                  <a:gd name="T6" fmla="*/ 0 w 10"/>
                  <a:gd name="T7" fmla="*/ 4 h 10"/>
                  <a:gd name="T8" fmla="*/ 3 w 10"/>
                  <a:gd name="T9" fmla="*/ 0 h 10"/>
                  <a:gd name="T10" fmla="*/ 10 w 10"/>
                  <a:gd name="T11" fmla="*/ 0 h 10"/>
                  <a:gd name="T12" fmla="*/ 10 w 1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6" y="10"/>
                    </a:cubicBezTo>
                    <a:cubicBezTo>
                      <a:pt x="4" y="10"/>
                      <a:pt x="2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5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123"/>
              <p:cNvSpPr/>
              <p:nvPr/>
            </p:nvSpPr>
            <p:spPr bwMode="auto">
              <a:xfrm>
                <a:off x="1013506" y="3127453"/>
                <a:ext cx="65088" cy="63500"/>
              </a:xfrm>
              <a:custGeom>
                <a:avLst/>
                <a:gdLst>
                  <a:gd name="T0" fmla="*/ 4 w 10"/>
                  <a:gd name="T1" fmla="*/ 10 h 10"/>
                  <a:gd name="T2" fmla="*/ 0 w 10"/>
                  <a:gd name="T3" fmla="*/ 7 h 10"/>
                  <a:gd name="T4" fmla="*/ 0 w 10"/>
                  <a:gd name="T5" fmla="*/ 0 h 10"/>
                  <a:gd name="T6" fmla="*/ 7 w 10"/>
                  <a:gd name="T7" fmla="*/ 0 h 10"/>
                  <a:gd name="T8" fmla="*/ 10 w 10"/>
                  <a:gd name="T9" fmla="*/ 4 h 10"/>
                  <a:gd name="T10" fmla="*/ 10 w 10"/>
                  <a:gd name="T11" fmla="*/ 10 h 10"/>
                  <a:gd name="T12" fmla="*/ 4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10"/>
                    </a:move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2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8" y="10"/>
                      <a:pt x="6" y="10"/>
                      <a:pt x="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124"/>
              <p:cNvSpPr/>
              <p:nvPr/>
            </p:nvSpPr>
            <p:spPr bwMode="auto">
              <a:xfrm>
                <a:off x="823006" y="3256041"/>
                <a:ext cx="63500" cy="69850"/>
              </a:xfrm>
              <a:custGeom>
                <a:avLst/>
                <a:gdLst>
                  <a:gd name="T0" fmla="*/ 0 w 10"/>
                  <a:gd name="T1" fmla="*/ 4 h 11"/>
                  <a:gd name="T2" fmla="*/ 3 w 10"/>
                  <a:gd name="T3" fmla="*/ 0 h 11"/>
                  <a:gd name="T4" fmla="*/ 10 w 10"/>
                  <a:gd name="T5" fmla="*/ 0 h 11"/>
                  <a:gd name="T6" fmla="*/ 10 w 10"/>
                  <a:gd name="T7" fmla="*/ 11 h 11"/>
                  <a:gd name="T8" fmla="*/ 3 w 10"/>
                  <a:gd name="T9" fmla="*/ 11 h 11"/>
                  <a:gd name="T10" fmla="*/ 0 w 10"/>
                  <a:gd name="T11" fmla="*/ 7 h 11"/>
                  <a:gd name="T12" fmla="*/ 0 w 1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4"/>
                      <a:pt x="10" y="7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125"/>
              <p:cNvSpPr/>
              <p:nvPr/>
            </p:nvSpPr>
            <p:spPr bwMode="auto">
              <a:xfrm>
                <a:off x="886506" y="3325891"/>
                <a:ext cx="63500" cy="63500"/>
              </a:xfrm>
              <a:custGeom>
                <a:avLst/>
                <a:gdLst>
                  <a:gd name="T0" fmla="*/ 0 w 10"/>
                  <a:gd name="T1" fmla="*/ 6 h 10"/>
                  <a:gd name="T2" fmla="*/ 3 w 10"/>
                  <a:gd name="T3" fmla="*/ 10 h 10"/>
                  <a:gd name="T4" fmla="*/ 7 w 10"/>
                  <a:gd name="T5" fmla="*/ 10 h 10"/>
                  <a:gd name="T6" fmla="*/ 10 w 10"/>
                  <a:gd name="T7" fmla="*/ 6 h 10"/>
                  <a:gd name="T8" fmla="*/ 10 w 10"/>
                  <a:gd name="T9" fmla="*/ 0 h 10"/>
                  <a:gd name="T10" fmla="*/ 0 w 10"/>
                  <a:gd name="T11" fmla="*/ 0 h 10"/>
                  <a:gd name="T12" fmla="*/ 0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0" y="6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6" y="10"/>
                      <a:pt x="7" y="10"/>
                    </a:cubicBezTo>
                    <a:cubicBezTo>
                      <a:pt x="9" y="10"/>
                      <a:pt x="10" y="9"/>
                      <a:pt x="10" y="6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7" y="0"/>
                      <a:pt x="3" y="0"/>
                      <a:pt x="0" y="0"/>
                    </a:cubicBezTo>
                    <a:cubicBezTo>
                      <a:pt x="0" y="2"/>
                      <a:pt x="0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126"/>
              <p:cNvSpPr/>
              <p:nvPr/>
            </p:nvSpPr>
            <p:spPr bwMode="auto">
              <a:xfrm>
                <a:off x="950006" y="3256041"/>
                <a:ext cx="63500" cy="69850"/>
              </a:xfrm>
              <a:custGeom>
                <a:avLst/>
                <a:gdLst>
                  <a:gd name="T0" fmla="*/ 10 w 10"/>
                  <a:gd name="T1" fmla="*/ 7 h 11"/>
                  <a:gd name="T2" fmla="*/ 7 w 10"/>
                  <a:gd name="T3" fmla="*/ 11 h 11"/>
                  <a:gd name="T4" fmla="*/ 0 w 10"/>
                  <a:gd name="T5" fmla="*/ 11 h 11"/>
                  <a:gd name="T6" fmla="*/ 0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10" y="7"/>
                    </a:moveTo>
                    <a:cubicBezTo>
                      <a:pt x="10" y="10"/>
                      <a:pt x="9" y="11"/>
                      <a:pt x="7" y="11"/>
                    </a:cubicBezTo>
                    <a:cubicBezTo>
                      <a:pt x="5" y="11"/>
                      <a:pt x="2" y="11"/>
                      <a:pt x="0" y="11"/>
                    </a:cubicBezTo>
                    <a:cubicBezTo>
                      <a:pt x="0" y="7"/>
                      <a:pt x="0" y="4"/>
                      <a:pt x="0" y="0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5"/>
                      <a:pt x="10" y="6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127"/>
              <p:cNvSpPr/>
              <p:nvPr/>
            </p:nvSpPr>
            <p:spPr bwMode="auto">
              <a:xfrm>
                <a:off x="886506" y="3190953"/>
                <a:ext cx="63500" cy="65088"/>
              </a:xfrm>
              <a:custGeom>
                <a:avLst/>
                <a:gdLst>
                  <a:gd name="T0" fmla="*/ 7 w 10"/>
                  <a:gd name="T1" fmla="*/ 0 h 10"/>
                  <a:gd name="T2" fmla="*/ 10 w 10"/>
                  <a:gd name="T3" fmla="*/ 4 h 10"/>
                  <a:gd name="T4" fmla="*/ 10 w 10"/>
                  <a:gd name="T5" fmla="*/ 10 h 10"/>
                  <a:gd name="T6" fmla="*/ 0 w 10"/>
                  <a:gd name="T7" fmla="*/ 10 h 10"/>
                  <a:gd name="T8" fmla="*/ 0 w 10"/>
                  <a:gd name="T9" fmla="*/ 4 h 10"/>
                  <a:gd name="T10" fmla="*/ 3 w 10"/>
                  <a:gd name="T11" fmla="*/ 0 h 10"/>
                  <a:gd name="T12" fmla="*/ 7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7" y="0"/>
                    </a:move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7" y="10"/>
                      <a:pt x="3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128"/>
              <p:cNvSpPr/>
              <p:nvPr/>
            </p:nvSpPr>
            <p:spPr bwMode="auto">
              <a:xfrm>
                <a:off x="694418" y="3190953"/>
                <a:ext cx="63500" cy="198438"/>
              </a:xfrm>
              <a:custGeom>
                <a:avLst/>
                <a:gdLst>
                  <a:gd name="T0" fmla="*/ 0 w 10"/>
                  <a:gd name="T1" fmla="*/ 4 h 31"/>
                  <a:gd name="T2" fmla="*/ 3 w 10"/>
                  <a:gd name="T3" fmla="*/ 0 h 31"/>
                  <a:gd name="T4" fmla="*/ 10 w 10"/>
                  <a:gd name="T5" fmla="*/ 0 h 31"/>
                  <a:gd name="T6" fmla="*/ 10 w 10"/>
                  <a:gd name="T7" fmla="*/ 31 h 31"/>
                  <a:gd name="T8" fmla="*/ 3 w 10"/>
                  <a:gd name="T9" fmla="*/ 31 h 31"/>
                  <a:gd name="T10" fmla="*/ 0 w 10"/>
                  <a:gd name="T11" fmla="*/ 27 h 31"/>
                  <a:gd name="T12" fmla="*/ 0 w 10"/>
                  <a:gd name="T13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0" y="10"/>
                      <a:pt x="10" y="21"/>
                      <a:pt x="10" y="31"/>
                    </a:cubicBezTo>
                    <a:cubicBezTo>
                      <a:pt x="7" y="31"/>
                      <a:pt x="5" y="31"/>
                      <a:pt x="3" y="31"/>
                    </a:cubicBezTo>
                    <a:cubicBezTo>
                      <a:pt x="1" y="31"/>
                      <a:pt x="0" y="30"/>
                      <a:pt x="0" y="27"/>
                    </a:cubicBezTo>
                    <a:cubicBezTo>
                      <a:pt x="0" y="19"/>
                      <a:pt x="0" y="1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129"/>
              <p:cNvSpPr/>
              <p:nvPr/>
            </p:nvSpPr>
            <p:spPr bwMode="auto">
              <a:xfrm>
                <a:off x="823006" y="3452891"/>
                <a:ext cx="190500" cy="63500"/>
              </a:xfrm>
              <a:custGeom>
                <a:avLst/>
                <a:gdLst>
                  <a:gd name="T0" fmla="*/ 0 w 30"/>
                  <a:gd name="T1" fmla="*/ 7 h 10"/>
                  <a:gd name="T2" fmla="*/ 3 w 30"/>
                  <a:gd name="T3" fmla="*/ 10 h 10"/>
                  <a:gd name="T4" fmla="*/ 27 w 30"/>
                  <a:gd name="T5" fmla="*/ 10 h 10"/>
                  <a:gd name="T6" fmla="*/ 30 w 30"/>
                  <a:gd name="T7" fmla="*/ 7 h 10"/>
                  <a:gd name="T8" fmla="*/ 30 w 30"/>
                  <a:gd name="T9" fmla="*/ 0 h 10"/>
                  <a:gd name="T10" fmla="*/ 0 w 30"/>
                  <a:gd name="T11" fmla="*/ 0 h 10"/>
                  <a:gd name="T12" fmla="*/ 0 w 3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0" y="7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11" y="10"/>
                      <a:pt x="19" y="10"/>
                      <a:pt x="27" y="10"/>
                    </a:cubicBezTo>
                    <a:cubicBezTo>
                      <a:pt x="29" y="10"/>
                      <a:pt x="30" y="9"/>
                      <a:pt x="30" y="7"/>
                    </a:cubicBezTo>
                    <a:cubicBezTo>
                      <a:pt x="30" y="4"/>
                      <a:pt x="30" y="2"/>
                      <a:pt x="30" y="0"/>
                    </a:cubicBezTo>
                    <a:cubicBezTo>
                      <a:pt x="20" y="0"/>
                      <a:pt x="10" y="0"/>
                      <a:pt x="0" y="0"/>
                    </a:cubicBezTo>
                    <a:cubicBezTo>
                      <a:pt x="0" y="2"/>
                      <a:pt x="0" y="4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130"/>
              <p:cNvSpPr/>
              <p:nvPr/>
            </p:nvSpPr>
            <p:spPr bwMode="auto">
              <a:xfrm>
                <a:off x="1078593" y="3190953"/>
                <a:ext cx="69850" cy="198438"/>
              </a:xfrm>
              <a:custGeom>
                <a:avLst/>
                <a:gdLst>
                  <a:gd name="T0" fmla="*/ 11 w 11"/>
                  <a:gd name="T1" fmla="*/ 27 h 31"/>
                  <a:gd name="T2" fmla="*/ 7 w 11"/>
                  <a:gd name="T3" fmla="*/ 31 h 31"/>
                  <a:gd name="T4" fmla="*/ 0 w 11"/>
                  <a:gd name="T5" fmla="*/ 31 h 31"/>
                  <a:gd name="T6" fmla="*/ 0 w 11"/>
                  <a:gd name="T7" fmla="*/ 0 h 31"/>
                  <a:gd name="T8" fmla="*/ 7 w 11"/>
                  <a:gd name="T9" fmla="*/ 0 h 31"/>
                  <a:gd name="T10" fmla="*/ 11 w 11"/>
                  <a:gd name="T11" fmla="*/ 4 h 31"/>
                  <a:gd name="T12" fmla="*/ 11 w 11"/>
                  <a:gd name="T13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1">
                    <a:moveTo>
                      <a:pt x="11" y="27"/>
                    </a:moveTo>
                    <a:cubicBezTo>
                      <a:pt x="11" y="30"/>
                      <a:pt x="10" y="31"/>
                      <a:pt x="7" y="31"/>
                    </a:cubicBezTo>
                    <a:cubicBezTo>
                      <a:pt x="5" y="31"/>
                      <a:pt x="3" y="31"/>
                      <a:pt x="0" y="31"/>
                    </a:cubicBezTo>
                    <a:cubicBezTo>
                      <a:pt x="0" y="21"/>
                      <a:pt x="0" y="10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0" y="0"/>
                      <a:pt x="11" y="1"/>
                      <a:pt x="11" y="4"/>
                    </a:cubicBezTo>
                    <a:cubicBezTo>
                      <a:pt x="11" y="12"/>
                      <a:pt x="11" y="19"/>
                      <a:pt x="1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29" name="Freeform 142"/>
            <p:cNvSpPr>
              <a:spLocks noEditPoints="1"/>
            </p:cNvSpPr>
            <p:nvPr/>
          </p:nvSpPr>
          <p:spPr bwMode="auto">
            <a:xfrm>
              <a:off x="5160056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30" name="组合 329"/>
            <p:cNvGrpSpPr/>
            <p:nvPr userDrawn="1"/>
          </p:nvGrpSpPr>
          <p:grpSpPr>
            <a:xfrm>
              <a:off x="8178351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451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31" name="Freeform 10"/>
            <p:cNvSpPr/>
            <p:nvPr/>
          </p:nvSpPr>
          <p:spPr bwMode="auto">
            <a:xfrm>
              <a:off x="9661076" y="650953"/>
              <a:ext cx="203200" cy="473075"/>
            </a:xfrm>
            <a:custGeom>
              <a:avLst/>
              <a:gdLst>
                <a:gd name="T0" fmla="*/ 14 w 32"/>
                <a:gd name="T1" fmla="*/ 0 h 74"/>
                <a:gd name="T2" fmla="*/ 11 w 32"/>
                <a:gd name="T3" fmla="*/ 3 h 74"/>
                <a:gd name="T4" fmla="*/ 11 w 32"/>
                <a:gd name="T5" fmla="*/ 21 h 74"/>
                <a:gd name="T6" fmla="*/ 0 w 32"/>
                <a:gd name="T7" fmla="*/ 21 h 74"/>
                <a:gd name="T8" fmla="*/ 0 w 32"/>
                <a:gd name="T9" fmla="*/ 28 h 74"/>
                <a:gd name="T10" fmla="*/ 4 w 32"/>
                <a:gd name="T11" fmla="*/ 31 h 74"/>
                <a:gd name="T12" fmla="*/ 11 w 32"/>
                <a:gd name="T13" fmla="*/ 31 h 74"/>
                <a:gd name="T14" fmla="*/ 11 w 32"/>
                <a:gd name="T15" fmla="*/ 42 h 74"/>
                <a:gd name="T16" fmla="*/ 4 w 32"/>
                <a:gd name="T17" fmla="*/ 42 h 74"/>
                <a:gd name="T18" fmla="*/ 0 w 32"/>
                <a:gd name="T19" fmla="*/ 45 h 74"/>
                <a:gd name="T20" fmla="*/ 0 w 32"/>
                <a:gd name="T21" fmla="*/ 53 h 74"/>
                <a:gd name="T22" fmla="*/ 11 w 32"/>
                <a:gd name="T23" fmla="*/ 53 h 74"/>
                <a:gd name="T24" fmla="*/ 11 w 32"/>
                <a:gd name="T25" fmla="*/ 70 h 74"/>
                <a:gd name="T26" fmla="*/ 14 w 32"/>
                <a:gd name="T27" fmla="*/ 74 h 74"/>
                <a:gd name="T28" fmla="*/ 18 w 32"/>
                <a:gd name="T29" fmla="*/ 74 h 74"/>
                <a:gd name="T30" fmla="*/ 21 w 32"/>
                <a:gd name="T31" fmla="*/ 70 h 74"/>
                <a:gd name="T32" fmla="*/ 21 w 32"/>
                <a:gd name="T33" fmla="*/ 63 h 74"/>
                <a:gd name="T34" fmla="*/ 28 w 32"/>
                <a:gd name="T35" fmla="*/ 63 h 74"/>
                <a:gd name="T36" fmla="*/ 32 w 32"/>
                <a:gd name="T37" fmla="*/ 60 h 74"/>
                <a:gd name="T38" fmla="*/ 32 w 32"/>
                <a:gd name="T39" fmla="*/ 53 h 74"/>
                <a:gd name="T40" fmla="*/ 21 w 32"/>
                <a:gd name="T41" fmla="*/ 53 h 74"/>
                <a:gd name="T42" fmla="*/ 21 w 32"/>
                <a:gd name="T43" fmla="*/ 42 h 74"/>
                <a:gd name="T44" fmla="*/ 32 w 32"/>
                <a:gd name="T45" fmla="*/ 42 h 74"/>
                <a:gd name="T46" fmla="*/ 32 w 32"/>
                <a:gd name="T47" fmla="*/ 31 h 74"/>
                <a:gd name="T48" fmla="*/ 21 w 32"/>
                <a:gd name="T49" fmla="*/ 31 h 74"/>
                <a:gd name="T50" fmla="*/ 21 w 32"/>
                <a:gd name="T51" fmla="*/ 21 h 74"/>
                <a:gd name="T52" fmla="*/ 32 w 32"/>
                <a:gd name="T53" fmla="*/ 21 h 74"/>
                <a:gd name="T54" fmla="*/ 32 w 32"/>
                <a:gd name="T55" fmla="*/ 14 h 74"/>
                <a:gd name="T56" fmla="*/ 28 w 32"/>
                <a:gd name="T57" fmla="*/ 10 h 74"/>
                <a:gd name="T58" fmla="*/ 21 w 32"/>
                <a:gd name="T59" fmla="*/ 10 h 74"/>
                <a:gd name="T60" fmla="*/ 21 w 32"/>
                <a:gd name="T61" fmla="*/ 3 h 74"/>
                <a:gd name="T62" fmla="*/ 18 w 32"/>
                <a:gd name="T63" fmla="*/ 0 h 74"/>
                <a:gd name="T64" fmla="*/ 14 w 32"/>
                <a:gd name="T6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74">
                  <a:moveTo>
                    <a:pt x="14" y="0"/>
                  </a:moveTo>
                  <a:cubicBezTo>
                    <a:pt x="12" y="0"/>
                    <a:pt x="11" y="1"/>
                    <a:pt x="11" y="3"/>
                  </a:cubicBezTo>
                  <a:cubicBezTo>
                    <a:pt x="11" y="9"/>
                    <a:pt x="11" y="15"/>
                    <a:pt x="11" y="21"/>
                  </a:cubicBezTo>
                  <a:cubicBezTo>
                    <a:pt x="7" y="21"/>
                    <a:pt x="4" y="21"/>
                    <a:pt x="0" y="21"/>
                  </a:cubicBezTo>
                  <a:cubicBezTo>
                    <a:pt x="0" y="23"/>
                    <a:pt x="0" y="25"/>
                    <a:pt x="0" y="28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1"/>
                    <a:pt x="11" y="31"/>
                  </a:cubicBezTo>
                  <a:cubicBezTo>
                    <a:pt x="11" y="35"/>
                    <a:pt x="11" y="38"/>
                    <a:pt x="11" y="42"/>
                  </a:cubicBezTo>
                  <a:cubicBezTo>
                    <a:pt x="8" y="42"/>
                    <a:pt x="6" y="42"/>
                    <a:pt x="4" y="42"/>
                  </a:cubicBezTo>
                  <a:cubicBezTo>
                    <a:pt x="1" y="42"/>
                    <a:pt x="0" y="43"/>
                    <a:pt x="0" y="45"/>
                  </a:cubicBezTo>
                  <a:cubicBezTo>
                    <a:pt x="0" y="48"/>
                    <a:pt x="0" y="50"/>
                    <a:pt x="0" y="53"/>
                  </a:cubicBezTo>
                  <a:cubicBezTo>
                    <a:pt x="4" y="53"/>
                    <a:pt x="7" y="53"/>
                    <a:pt x="11" y="53"/>
                  </a:cubicBezTo>
                  <a:cubicBezTo>
                    <a:pt x="11" y="58"/>
                    <a:pt x="11" y="64"/>
                    <a:pt x="11" y="70"/>
                  </a:cubicBezTo>
                  <a:cubicBezTo>
                    <a:pt x="11" y="73"/>
                    <a:pt x="12" y="74"/>
                    <a:pt x="14" y="74"/>
                  </a:cubicBezTo>
                  <a:cubicBezTo>
                    <a:pt x="15" y="74"/>
                    <a:pt x="17" y="74"/>
                    <a:pt x="18" y="74"/>
                  </a:cubicBezTo>
                  <a:cubicBezTo>
                    <a:pt x="20" y="74"/>
                    <a:pt x="21" y="73"/>
                    <a:pt x="21" y="70"/>
                  </a:cubicBezTo>
                  <a:cubicBezTo>
                    <a:pt x="21" y="68"/>
                    <a:pt x="21" y="66"/>
                    <a:pt x="21" y="63"/>
                  </a:cubicBezTo>
                  <a:cubicBezTo>
                    <a:pt x="24" y="63"/>
                    <a:pt x="26" y="63"/>
                    <a:pt x="28" y="63"/>
                  </a:cubicBezTo>
                  <a:cubicBezTo>
                    <a:pt x="31" y="63"/>
                    <a:pt x="32" y="62"/>
                    <a:pt x="32" y="60"/>
                  </a:cubicBezTo>
                  <a:cubicBezTo>
                    <a:pt x="32" y="57"/>
                    <a:pt x="32" y="55"/>
                    <a:pt x="32" y="53"/>
                  </a:cubicBezTo>
                  <a:cubicBezTo>
                    <a:pt x="28" y="53"/>
                    <a:pt x="25" y="53"/>
                    <a:pt x="21" y="53"/>
                  </a:cubicBezTo>
                  <a:cubicBezTo>
                    <a:pt x="21" y="49"/>
                    <a:pt x="21" y="45"/>
                    <a:pt x="21" y="42"/>
                  </a:cubicBezTo>
                  <a:cubicBezTo>
                    <a:pt x="25" y="42"/>
                    <a:pt x="28" y="42"/>
                    <a:pt x="32" y="42"/>
                  </a:cubicBezTo>
                  <a:cubicBezTo>
                    <a:pt x="32" y="38"/>
                    <a:pt x="32" y="35"/>
                    <a:pt x="32" y="31"/>
                  </a:cubicBezTo>
                  <a:cubicBezTo>
                    <a:pt x="28" y="31"/>
                    <a:pt x="25" y="31"/>
                    <a:pt x="21" y="31"/>
                  </a:cubicBezTo>
                  <a:cubicBezTo>
                    <a:pt x="21" y="28"/>
                    <a:pt x="21" y="24"/>
                    <a:pt x="21" y="21"/>
                  </a:cubicBezTo>
                  <a:cubicBezTo>
                    <a:pt x="25" y="21"/>
                    <a:pt x="28" y="21"/>
                    <a:pt x="32" y="21"/>
                  </a:cubicBezTo>
                  <a:cubicBezTo>
                    <a:pt x="32" y="18"/>
                    <a:pt x="32" y="16"/>
                    <a:pt x="32" y="14"/>
                  </a:cubicBezTo>
                  <a:cubicBezTo>
                    <a:pt x="32" y="11"/>
                    <a:pt x="31" y="10"/>
                    <a:pt x="28" y="10"/>
                  </a:cubicBezTo>
                  <a:cubicBezTo>
                    <a:pt x="26" y="10"/>
                    <a:pt x="24" y="10"/>
                    <a:pt x="21" y="10"/>
                  </a:cubicBezTo>
                  <a:cubicBezTo>
                    <a:pt x="21" y="8"/>
                    <a:pt x="21" y="5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1"/>
            <p:cNvSpPr/>
            <p:nvPr/>
          </p:nvSpPr>
          <p:spPr bwMode="auto">
            <a:xfrm>
              <a:off x="9864276" y="785891"/>
              <a:ext cx="71438" cy="63500"/>
            </a:xfrm>
            <a:custGeom>
              <a:avLst/>
              <a:gdLst>
                <a:gd name="T0" fmla="*/ 11 w 11"/>
                <a:gd name="T1" fmla="*/ 3 h 10"/>
                <a:gd name="T2" fmla="*/ 7 w 11"/>
                <a:gd name="T3" fmla="*/ 0 h 10"/>
                <a:gd name="T4" fmla="*/ 0 w 11"/>
                <a:gd name="T5" fmla="*/ 0 h 10"/>
                <a:gd name="T6" fmla="*/ 0 w 11"/>
                <a:gd name="T7" fmla="*/ 10 h 10"/>
                <a:gd name="T8" fmla="*/ 7 w 11"/>
                <a:gd name="T9" fmla="*/ 10 h 10"/>
                <a:gd name="T10" fmla="*/ 11 w 11"/>
                <a:gd name="T11" fmla="*/ 7 h 10"/>
                <a:gd name="T12" fmla="*/ 11 w 1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9" y="10"/>
                    <a:pt x="11" y="9"/>
                    <a:pt x="11" y="7"/>
                  </a:cubicBezTo>
                  <a:cubicBezTo>
                    <a:pt x="11" y="6"/>
                    <a:pt x="11" y="4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2"/>
            <p:cNvSpPr/>
            <p:nvPr/>
          </p:nvSpPr>
          <p:spPr bwMode="auto">
            <a:xfrm>
              <a:off x="9864276" y="919241"/>
              <a:ext cx="71438" cy="69850"/>
            </a:xfrm>
            <a:custGeom>
              <a:avLst/>
              <a:gdLst>
                <a:gd name="T0" fmla="*/ 11 w 11"/>
                <a:gd name="T1" fmla="*/ 3 h 11"/>
                <a:gd name="T2" fmla="*/ 7 w 11"/>
                <a:gd name="T3" fmla="*/ 0 h 11"/>
                <a:gd name="T4" fmla="*/ 0 w 11"/>
                <a:gd name="T5" fmla="*/ 0 h 11"/>
                <a:gd name="T6" fmla="*/ 0 w 11"/>
                <a:gd name="T7" fmla="*/ 11 h 11"/>
                <a:gd name="T8" fmla="*/ 7 w 11"/>
                <a:gd name="T9" fmla="*/ 11 h 11"/>
                <a:gd name="T10" fmla="*/ 11 w 11"/>
                <a:gd name="T11" fmla="*/ 7 h 11"/>
                <a:gd name="T12" fmla="*/ 11 w 11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2" y="11"/>
                    <a:pt x="5" y="11"/>
                    <a:pt x="7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Freeform 13"/>
            <p:cNvSpPr/>
            <p:nvPr/>
          </p:nvSpPr>
          <p:spPr bwMode="auto">
            <a:xfrm>
              <a:off x="9595989" y="98909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7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3 h 10"/>
                <a:gd name="T10" fmla="*/ 3 w 10"/>
                <a:gd name="T11" fmla="*/ 0 h 10"/>
                <a:gd name="T12" fmla="*/ 10 w 10"/>
                <a:gd name="T13" fmla="*/ 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7" y="10"/>
                  </a:cubicBezTo>
                  <a:cubicBezTo>
                    <a:pt x="5" y="10"/>
                    <a:pt x="4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4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4"/>
            <p:cNvSpPr/>
            <p:nvPr/>
          </p:nvSpPr>
          <p:spPr bwMode="auto">
            <a:xfrm>
              <a:off x="9595989" y="714453"/>
              <a:ext cx="65088" cy="71438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4 h 11"/>
                <a:gd name="T6" fmla="*/ 3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5"/>
            <p:cNvSpPr/>
            <p:nvPr/>
          </p:nvSpPr>
          <p:spPr bwMode="auto">
            <a:xfrm>
              <a:off x="11321601" y="1058941"/>
              <a:ext cx="133350" cy="71438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8 w 21"/>
                <a:gd name="T5" fmla="*/ 11 h 11"/>
                <a:gd name="T6" fmla="*/ 3 w 21"/>
                <a:gd name="T7" fmla="*/ 11 h 11"/>
                <a:gd name="T8" fmla="*/ 0 w 21"/>
                <a:gd name="T9" fmla="*/ 8 h 11"/>
                <a:gd name="T10" fmla="*/ 0 w 21"/>
                <a:gd name="T11" fmla="*/ 0 h 11"/>
                <a:gd name="T12" fmla="*/ 21 w 2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3"/>
                    <a:pt x="21" y="5"/>
                    <a:pt x="21" y="8"/>
                  </a:cubicBezTo>
                  <a:cubicBezTo>
                    <a:pt x="21" y="10"/>
                    <a:pt x="20" y="11"/>
                    <a:pt x="18" y="11"/>
                  </a:cubicBezTo>
                  <a:cubicBezTo>
                    <a:pt x="13" y="11"/>
                    <a:pt x="8" y="11"/>
                    <a:pt x="3" y="11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"/>
            <p:cNvSpPr/>
            <p:nvPr/>
          </p:nvSpPr>
          <p:spPr bwMode="auto">
            <a:xfrm>
              <a:off x="11110464" y="650953"/>
              <a:ext cx="141288" cy="63500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3 h 10"/>
                <a:gd name="T4" fmla="*/ 4 w 22"/>
                <a:gd name="T5" fmla="*/ 0 h 10"/>
                <a:gd name="T6" fmla="*/ 18 w 22"/>
                <a:gd name="T7" fmla="*/ 0 h 10"/>
                <a:gd name="T8" fmla="*/ 22 w 22"/>
                <a:gd name="T9" fmla="*/ 3 h 10"/>
                <a:gd name="T10" fmla="*/ 22 w 22"/>
                <a:gd name="T11" fmla="*/ 10 h 10"/>
                <a:gd name="T12" fmla="*/ 0 w 2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4" y="0"/>
                    <a:pt x="18" y="0"/>
                  </a:cubicBezTo>
                  <a:cubicBezTo>
                    <a:pt x="20" y="0"/>
                    <a:pt x="22" y="1"/>
                    <a:pt x="22" y="3"/>
                  </a:cubicBezTo>
                  <a:cubicBezTo>
                    <a:pt x="22" y="6"/>
                    <a:pt x="22" y="8"/>
                    <a:pt x="22" y="10"/>
                  </a:cubicBezTo>
                  <a:cubicBezTo>
                    <a:pt x="15" y="10"/>
                    <a:pt x="8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7"/>
            <p:cNvSpPr/>
            <p:nvPr/>
          </p:nvSpPr>
          <p:spPr bwMode="auto">
            <a:xfrm>
              <a:off x="10977114" y="714453"/>
              <a:ext cx="133350" cy="415925"/>
            </a:xfrm>
            <a:custGeom>
              <a:avLst/>
              <a:gdLst>
                <a:gd name="T0" fmla="*/ 0 w 21"/>
                <a:gd name="T1" fmla="*/ 47 h 65"/>
                <a:gd name="T2" fmla="*/ 0 w 21"/>
                <a:gd name="T3" fmla="*/ 51 h 65"/>
                <a:gd name="T4" fmla="*/ 4 w 21"/>
                <a:gd name="T5" fmla="*/ 54 h 65"/>
                <a:gd name="T6" fmla="*/ 11 w 21"/>
                <a:gd name="T7" fmla="*/ 54 h 65"/>
                <a:gd name="T8" fmla="*/ 11 w 21"/>
                <a:gd name="T9" fmla="*/ 62 h 65"/>
                <a:gd name="T10" fmla="*/ 14 w 21"/>
                <a:gd name="T11" fmla="*/ 65 h 65"/>
                <a:gd name="T12" fmla="*/ 18 w 21"/>
                <a:gd name="T13" fmla="*/ 65 h 65"/>
                <a:gd name="T14" fmla="*/ 21 w 21"/>
                <a:gd name="T15" fmla="*/ 62 h 65"/>
                <a:gd name="T16" fmla="*/ 21 w 21"/>
                <a:gd name="T17" fmla="*/ 0 h 65"/>
                <a:gd name="T18" fmla="*/ 14 w 21"/>
                <a:gd name="T19" fmla="*/ 0 h 65"/>
                <a:gd name="T20" fmla="*/ 11 w 21"/>
                <a:gd name="T21" fmla="*/ 4 h 65"/>
                <a:gd name="T22" fmla="*/ 11 w 21"/>
                <a:gd name="T23" fmla="*/ 44 h 65"/>
                <a:gd name="T24" fmla="*/ 4 w 21"/>
                <a:gd name="T25" fmla="*/ 44 h 65"/>
                <a:gd name="T26" fmla="*/ 0 w 21"/>
                <a:gd name="T27" fmla="*/ 4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65">
                  <a:moveTo>
                    <a:pt x="0" y="47"/>
                  </a:moveTo>
                  <a:cubicBezTo>
                    <a:pt x="0" y="48"/>
                    <a:pt x="0" y="50"/>
                    <a:pt x="0" y="51"/>
                  </a:cubicBezTo>
                  <a:cubicBezTo>
                    <a:pt x="0" y="53"/>
                    <a:pt x="2" y="54"/>
                    <a:pt x="4" y="54"/>
                  </a:cubicBezTo>
                  <a:cubicBezTo>
                    <a:pt x="6" y="54"/>
                    <a:pt x="8" y="54"/>
                    <a:pt x="11" y="54"/>
                  </a:cubicBezTo>
                  <a:cubicBezTo>
                    <a:pt x="11" y="57"/>
                    <a:pt x="11" y="59"/>
                    <a:pt x="11" y="62"/>
                  </a:cubicBezTo>
                  <a:cubicBezTo>
                    <a:pt x="11" y="64"/>
                    <a:pt x="12" y="65"/>
                    <a:pt x="14" y="65"/>
                  </a:cubicBezTo>
                  <a:cubicBezTo>
                    <a:pt x="16" y="65"/>
                    <a:pt x="17" y="65"/>
                    <a:pt x="18" y="65"/>
                  </a:cubicBezTo>
                  <a:cubicBezTo>
                    <a:pt x="20" y="65"/>
                    <a:pt x="21" y="64"/>
                    <a:pt x="21" y="62"/>
                  </a:cubicBezTo>
                  <a:cubicBezTo>
                    <a:pt x="21" y="41"/>
                    <a:pt x="21" y="21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2" y="0"/>
                    <a:pt x="11" y="2"/>
                    <a:pt x="11" y="4"/>
                  </a:cubicBezTo>
                  <a:cubicBezTo>
                    <a:pt x="11" y="17"/>
                    <a:pt x="11" y="30"/>
                    <a:pt x="11" y="44"/>
                  </a:cubicBezTo>
                  <a:cubicBezTo>
                    <a:pt x="8" y="44"/>
                    <a:pt x="6" y="44"/>
                    <a:pt x="4" y="44"/>
                  </a:cubicBezTo>
                  <a:cubicBezTo>
                    <a:pt x="2" y="44"/>
                    <a:pt x="0" y="45"/>
                    <a:pt x="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8"/>
            <p:cNvSpPr/>
            <p:nvPr/>
          </p:nvSpPr>
          <p:spPr bwMode="auto">
            <a:xfrm>
              <a:off x="11454951" y="650953"/>
              <a:ext cx="141288" cy="407988"/>
            </a:xfrm>
            <a:custGeom>
              <a:avLst/>
              <a:gdLst>
                <a:gd name="T0" fmla="*/ 18 w 22"/>
                <a:gd name="T1" fmla="*/ 21 h 64"/>
                <a:gd name="T2" fmla="*/ 22 w 22"/>
                <a:gd name="T3" fmla="*/ 18 h 64"/>
                <a:gd name="T4" fmla="*/ 22 w 22"/>
                <a:gd name="T5" fmla="*/ 14 h 64"/>
                <a:gd name="T6" fmla="*/ 18 w 22"/>
                <a:gd name="T7" fmla="*/ 10 h 64"/>
                <a:gd name="T8" fmla="*/ 11 w 22"/>
                <a:gd name="T9" fmla="*/ 10 h 64"/>
                <a:gd name="T10" fmla="*/ 11 w 22"/>
                <a:gd name="T11" fmla="*/ 3 h 64"/>
                <a:gd name="T12" fmla="*/ 8 w 22"/>
                <a:gd name="T13" fmla="*/ 0 h 64"/>
                <a:gd name="T14" fmla="*/ 4 w 22"/>
                <a:gd name="T15" fmla="*/ 0 h 64"/>
                <a:gd name="T16" fmla="*/ 0 w 22"/>
                <a:gd name="T17" fmla="*/ 3 h 64"/>
                <a:gd name="T18" fmla="*/ 0 w 22"/>
                <a:gd name="T19" fmla="*/ 64 h 64"/>
                <a:gd name="T20" fmla="*/ 8 w 22"/>
                <a:gd name="T21" fmla="*/ 64 h 64"/>
                <a:gd name="T22" fmla="*/ 11 w 22"/>
                <a:gd name="T23" fmla="*/ 61 h 64"/>
                <a:gd name="T24" fmla="*/ 11 w 22"/>
                <a:gd name="T25" fmla="*/ 21 h 64"/>
                <a:gd name="T26" fmla="*/ 18 w 22"/>
                <a:gd name="T27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64">
                  <a:moveTo>
                    <a:pt x="18" y="21"/>
                  </a:moveTo>
                  <a:cubicBezTo>
                    <a:pt x="20" y="21"/>
                    <a:pt x="22" y="20"/>
                    <a:pt x="22" y="18"/>
                  </a:cubicBezTo>
                  <a:cubicBezTo>
                    <a:pt x="22" y="16"/>
                    <a:pt x="22" y="15"/>
                    <a:pt x="22" y="14"/>
                  </a:cubicBezTo>
                  <a:cubicBezTo>
                    <a:pt x="22" y="12"/>
                    <a:pt x="20" y="10"/>
                    <a:pt x="18" y="10"/>
                  </a:cubicBezTo>
                  <a:cubicBezTo>
                    <a:pt x="16" y="10"/>
                    <a:pt x="14" y="10"/>
                    <a:pt x="11" y="10"/>
                  </a:cubicBezTo>
                  <a:cubicBezTo>
                    <a:pt x="11" y="8"/>
                    <a:pt x="11" y="6"/>
                    <a:pt x="11" y="3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4"/>
                    <a:pt x="0" y="44"/>
                    <a:pt x="0" y="64"/>
                  </a:cubicBezTo>
                  <a:cubicBezTo>
                    <a:pt x="3" y="64"/>
                    <a:pt x="5" y="64"/>
                    <a:pt x="8" y="64"/>
                  </a:cubicBezTo>
                  <a:cubicBezTo>
                    <a:pt x="10" y="64"/>
                    <a:pt x="11" y="63"/>
                    <a:pt x="11" y="61"/>
                  </a:cubicBezTo>
                  <a:cubicBezTo>
                    <a:pt x="11" y="48"/>
                    <a:pt x="11" y="34"/>
                    <a:pt x="11" y="21"/>
                  </a:cubicBezTo>
                  <a:cubicBezTo>
                    <a:pt x="14" y="21"/>
                    <a:pt x="16" y="21"/>
                    <a:pt x="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9"/>
            <p:cNvSpPr>
              <a:spLocks noEditPoints="1"/>
            </p:cNvSpPr>
            <p:nvPr/>
          </p:nvSpPr>
          <p:spPr bwMode="auto">
            <a:xfrm>
              <a:off x="11180314" y="714453"/>
              <a:ext cx="211138" cy="344488"/>
            </a:xfrm>
            <a:custGeom>
              <a:avLst/>
              <a:gdLst>
                <a:gd name="T0" fmla="*/ 29 w 33"/>
                <a:gd name="T1" fmla="*/ 11 h 54"/>
                <a:gd name="T2" fmla="*/ 22 w 33"/>
                <a:gd name="T3" fmla="*/ 11 h 54"/>
                <a:gd name="T4" fmla="*/ 22 w 33"/>
                <a:gd name="T5" fmla="*/ 4 h 54"/>
                <a:gd name="T6" fmla="*/ 18 w 33"/>
                <a:gd name="T7" fmla="*/ 0 h 54"/>
                <a:gd name="T8" fmla="*/ 11 w 33"/>
                <a:gd name="T9" fmla="*/ 0 h 54"/>
                <a:gd name="T10" fmla="*/ 11 w 33"/>
                <a:gd name="T11" fmla="*/ 11 h 54"/>
                <a:gd name="T12" fmla="*/ 4 w 33"/>
                <a:gd name="T13" fmla="*/ 11 h 54"/>
                <a:gd name="T14" fmla="*/ 0 w 33"/>
                <a:gd name="T15" fmla="*/ 15 h 54"/>
                <a:gd name="T16" fmla="*/ 0 w 33"/>
                <a:gd name="T17" fmla="*/ 40 h 54"/>
                <a:gd name="T18" fmla="*/ 4 w 33"/>
                <a:gd name="T19" fmla="*/ 44 h 54"/>
                <a:gd name="T20" fmla="*/ 11 w 33"/>
                <a:gd name="T21" fmla="*/ 44 h 54"/>
                <a:gd name="T22" fmla="*/ 11 w 33"/>
                <a:gd name="T23" fmla="*/ 51 h 54"/>
                <a:gd name="T24" fmla="*/ 15 w 33"/>
                <a:gd name="T25" fmla="*/ 54 h 54"/>
                <a:gd name="T26" fmla="*/ 22 w 33"/>
                <a:gd name="T27" fmla="*/ 54 h 54"/>
                <a:gd name="T28" fmla="*/ 22 w 33"/>
                <a:gd name="T29" fmla="*/ 44 h 54"/>
                <a:gd name="T30" fmla="*/ 29 w 33"/>
                <a:gd name="T31" fmla="*/ 44 h 54"/>
                <a:gd name="T32" fmla="*/ 33 w 33"/>
                <a:gd name="T33" fmla="*/ 40 h 54"/>
                <a:gd name="T34" fmla="*/ 33 w 33"/>
                <a:gd name="T35" fmla="*/ 15 h 54"/>
                <a:gd name="T36" fmla="*/ 29 w 33"/>
                <a:gd name="T37" fmla="*/ 11 h 54"/>
                <a:gd name="T38" fmla="*/ 22 w 33"/>
                <a:gd name="T39" fmla="*/ 33 h 54"/>
                <a:gd name="T40" fmla="*/ 11 w 33"/>
                <a:gd name="T41" fmla="*/ 33 h 54"/>
                <a:gd name="T42" fmla="*/ 11 w 33"/>
                <a:gd name="T43" fmla="*/ 22 h 54"/>
                <a:gd name="T44" fmla="*/ 22 w 33"/>
                <a:gd name="T45" fmla="*/ 22 h 54"/>
                <a:gd name="T46" fmla="*/ 22 w 33"/>
                <a:gd name="T47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54">
                  <a:moveTo>
                    <a:pt x="29" y="11"/>
                  </a:moveTo>
                  <a:cubicBezTo>
                    <a:pt x="27" y="11"/>
                    <a:pt x="24" y="11"/>
                    <a:pt x="22" y="11"/>
                  </a:cubicBezTo>
                  <a:cubicBezTo>
                    <a:pt x="22" y="9"/>
                    <a:pt x="22" y="6"/>
                    <a:pt x="22" y="4"/>
                  </a:cubicBezTo>
                  <a:cubicBezTo>
                    <a:pt x="22" y="2"/>
                    <a:pt x="20" y="0"/>
                    <a:pt x="18" y="0"/>
                  </a:cubicBezTo>
                  <a:cubicBezTo>
                    <a:pt x="16" y="0"/>
                    <a:pt x="13" y="0"/>
                    <a:pt x="11" y="0"/>
                  </a:cubicBezTo>
                  <a:cubicBezTo>
                    <a:pt x="11" y="4"/>
                    <a:pt x="11" y="8"/>
                    <a:pt x="11" y="11"/>
                  </a:cubicBezTo>
                  <a:cubicBezTo>
                    <a:pt x="9" y="11"/>
                    <a:pt x="6" y="11"/>
                    <a:pt x="4" y="11"/>
                  </a:cubicBezTo>
                  <a:cubicBezTo>
                    <a:pt x="2" y="11"/>
                    <a:pt x="0" y="13"/>
                    <a:pt x="0" y="15"/>
                  </a:cubicBezTo>
                  <a:cubicBezTo>
                    <a:pt x="0" y="23"/>
                    <a:pt x="0" y="32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9" y="44"/>
                    <a:pt x="11" y="44"/>
                  </a:cubicBezTo>
                  <a:cubicBezTo>
                    <a:pt x="11" y="46"/>
                    <a:pt x="11" y="48"/>
                    <a:pt x="11" y="51"/>
                  </a:cubicBezTo>
                  <a:cubicBezTo>
                    <a:pt x="11" y="53"/>
                    <a:pt x="13" y="54"/>
                    <a:pt x="15" y="54"/>
                  </a:cubicBezTo>
                  <a:cubicBezTo>
                    <a:pt x="17" y="54"/>
                    <a:pt x="19" y="54"/>
                    <a:pt x="22" y="54"/>
                  </a:cubicBezTo>
                  <a:cubicBezTo>
                    <a:pt x="22" y="51"/>
                    <a:pt x="22" y="47"/>
                    <a:pt x="22" y="44"/>
                  </a:cubicBezTo>
                  <a:cubicBezTo>
                    <a:pt x="24" y="44"/>
                    <a:pt x="27" y="44"/>
                    <a:pt x="29" y="44"/>
                  </a:cubicBezTo>
                  <a:cubicBezTo>
                    <a:pt x="31" y="44"/>
                    <a:pt x="33" y="42"/>
                    <a:pt x="33" y="40"/>
                  </a:cubicBezTo>
                  <a:cubicBezTo>
                    <a:pt x="33" y="32"/>
                    <a:pt x="33" y="23"/>
                    <a:pt x="33" y="15"/>
                  </a:cubicBezTo>
                  <a:cubicBezTo>
                    <a:pt x="33" y="13"/>
                    <a:pt x="31" y="11"/>
                    <a:pt x="29" y="11"/>
                  </a:cubicBezTo>
                  <a:close/>
                  <a:moveTo>
                    <a:pt x="22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22" y="22"/>
                    <a:pt x="22" y="22"/>
                    <a:pt x="22" y="22"/>
                  </a:cubicBezTo>
                  <a:lnTo>
                    <a:pt x="22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41" name="组合 340"/>
            <p:cNvGrpSpPr/>
            <p:nvPr userDrawn="1"/>
          </p:nvGrpSpPr>
          <p:grpSpPr>
            <a:xfrm>
              <a:off x="6682926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448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42" name="Freeform 23"/>
            <p:cNvSpPr/>
            <p:nvPr/>
          </p:nvSpPr>
          <p:spPr bwMode="auto">
            <a:xfrm>
              <a:off x="8446639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24"/>
            <p:cNvSpPr/>
            <p:nvPr/>
          </p:nvSpPr>
          <p:spPr bwMode="auto">
            <a:xfrm>
              <a:off x="8197401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Freeform 25"/>
            <p:cNvSpPr/>
            <p:nvPr/>
          </p:nvSpPr>
          <p:spPr bwMode="auto">
            <a:xfrm>
              <a:off x="8260901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Freeform 26"/>
            <p:cNvSpPr/>
            <p:nvPr/>
          </p:nvSpPr>
          <p:spPr bwMode="auto">
            <a:xfrm>
              <a:off x="8068814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27"/>
            <p:cNvSpPr/>
            <p:nvPr/>
          </p:nvSpPr>
          <p:spPr bwMode="auto">
            <a:xfrm>
              <a:off x="6714676" y="4333953"/>
              <a:ext cx="346075" cy="492125"/>
            </a:xfrm>
            <a:custGeom>
              <a:avLst/>
              <a:gdLst>
                <a:gd name="T0" fmla="*/ 3 w 54"/>
                <a:gd name="T1" fmla="*/ 55 h 77"/>
                <a:gd name="T2" fmla="*/ 11 w 54"/>
                <a:gd name="T3" fmla="*/ 55 h 77"/>
                <a:gd name="T4" fmla="*/ 11 w 54"/>
                <a:gd name="T5" fmla="*/ 62 h 77"/>
                <a:gd name="T6" fmla="*/ 14 w 54"/>
                <a:gd name="T7" fmla="*/ 66 h 77"/>
                <a:gd name="T8" fmla="*/ 18 w 54"/>
                <a:gd name="T9" fmla="*/ 66 h 77"/>
                <a:gd name="T10" fmla="*/ 22 w 54"/>
                <a:gd name="T11" fmla="*/ 62 h 77"/>
                <a:gd name="T12" fmla="*/ 22 w 54"/>
                <a:gd name="T13" fmla="*/ 55 h 77"/>
                <a:gd name="T14" fmla="*/ 33 w 54"/>
                <a:gd name="T15" fmla="*/ 55 h 77"/>
                <a:gd name="T16" fmla="*/ 33 w 54"/>
                <a:gd name="T17" fmla="*/ 73 h 77"/>
                <a:gd name="T18" fmla="*/ 36 w 54"/>
                <a:gd name="T19" fmla="*/ 77 h 77"/>
                <a:gd name="T20" fmla="*/ 40 w 54"/>
                <a:gd name="T21" fmla="*/ 77 h 77"/>
                <a:gd name="T22" fmla="*/ 43 w 54"/>
                <a:gd name="T23" fmla="*/ 73 h 77"/>
                <a:gd name="T24" fmla="*/ 43 w 54"/>
                <a:gd name="T25" fmla="*/ 55 h 77"/>
                <a:gd name="T26" fmla="*/ 51 w 54"/>
                <a:gd name="T27" fmla="*/ 55 h 77"/>
                <a:gd name="T28" fmla="*/ 54 w 54"/>
                <a:gd name="T29" fmla="*/ 51 h 77"/>
                <a:gd name="T30" fmla="*/ 54 w 54"/>
                <a:gd name="T31" fmla="*/ 4 h 77"/>
                <a:gd name="T32" fmla="*/ 51 w 54"/>
                <a:gd name="T33" fmla="*/ 0 h 77"/>
                <a:gd name="T34" fmla="*/ 43 w 54"/>
                <a:gd name="T35" fmla="*/ 0 h 77"/>
                <a:gd name="T36" fmla="*/ 43 w 54"/>
                <a:gd name="T37" fmla="*/ 11 h 77"/>
                <a:gd name="T38" fmla="*/ 33 w 54"/>
                <a:gd name="T39" fmla="*/ 11 h 77"/>
                <a:gd name="T40" fmla="*/ 33 w 54"/>
                <a:gd name="T41" fmla="*/ 22 h 77"/>
                <a:gd name="T42" fmla="*/ 43 w 54"/>
                <a:gd name="T43" fmla="*/ 22 h 77"/>
                <a:gd name="T44" fmla="*/ 43 w 54"/>
                <a:gd name="T45" fmla="*/ 33 h 77"/>
                <a:gd name="T46" fmla="*/ 33 w 54"/>
                <a:gd name="T47" fmla="*/ 33 h 77"/>
                <a:gd name="T48" fmla="*/ 33 w 54"/>
                <a:gd name="T49" fmla="*/ 22 h 77"/>
                <a:gd name="T50" fmla="*/ 22 w 54"/>
                <a:gd name="T51" fmla="*/ 22 h 77"/>
                <a:gd name="T52" fmla="*/ 22 w 54"/>
                <a:gd name="T53" fmla="*/ 33 h 77"/>
                <a:gd name="T54" fmla="*/ 11 w 54"/>
                <a:gd name="T55" fmla="*/ 33 h 77"/>
                <a:gd name="T56" fmla="*/ 11 w 54"/>
                <a:gd name="T57" fmla="*/ 22 h 77"/>
                <a:gd name="T58" fmla="*/ 22 w 54"/>
                <a:gd name="T59" fmla="*/ 22 h 77"/>
                <a:gd name="T60" fmla="*/ 22 w 54"/>
                <a:gd name="T61" fmla="*/ 11 h 77"/>
                <a:gd name="T62" fmla="*/ 11 w 54"/>
                <a:gd name="T63" fmla="*/ 11 h 77"/>
                <a:gd name="T64" fmla="*/ 11 w 54"/>
                <a:gd name="T65" fmla="*/ 0 h 77"/>
                <a:gd name="T66" fmla="*/ 3 w 54"/>
                <a:gd name="T67" fmla="*/ 0 h 77"/>
                <a:gd name="T68" fmla="*/ 0 w 54"/>
                <a:gd name="T69" fmla="*/ 4 h 77"/>
                <a:gd name="T70" fmla="*/ 0 w 54"/>
                <a:gd name="T71" fmla="*/ 51 h 77"/>
                <a:gd name="T72" fmla="*/ 3 w 54"/>
                <a:gd name="T73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" h="77">
                  <a:moveTo>
                    <a:pt x="3" y="55"/>
                  </a:moveTo>
                  <a:cubicBezTo>
                    <a:pt x="6" y="55"/>
                    <a:pt x="8" y="55"/>
                    <a:pt x="11" y="55"/>
                  </a:cubicBezTo>
                  <a:cubicBezTo>
                    <a:pt x="11" y="57"/>
                    <a:pt x="11" y="60"/>
                    <a:pt x="11" y="62"/>
                  </a:cubicBezTo>
                  <a:cubicBezTo>
                    <a:pt x="11" y="65"/>
                    <a:pt x="12" y="66"/>
                    <a:pt x="14" y="66"/>
                  </a:cubicBezTo>
                  <a:cubicBezTo>
                    <a:pt x="16" y="66"/>
                    <a:pt x="17" y="66"/>
                    <a:pt x="18" y="66"/>
                  </a:cubicBezTo>
                  <a:cubicBezTo>
                    <a:pt x="21" y="66"/>
                    <a:pt x="22" y="65"/>
                    <a:pt x="22" y="62"/>
                  </a:cubicBezTo>
                  <a:cubicBezTo>
                    <a:pt x="22" y="60"/>
                    <a:pt x="22" y="57"/>
                    <a:pt x="22" y="55"/>
                  </a:cubicBezTo>
                  <a:cubicBezTo>
                    <a:pt x="25" y="55"/>
                    <a:pt x="29" y="55"/>
                    <a:pt x="33" y="55"/>
                  </a:cubicBezTo>
                  <a:cubicBezTo>
                    <a:pt x="33" y="61"/>
                    <a:pt x="33" y="67"/>
                    <a:pt x="33" y="73"/>
                  </a:cubicBezTo>
                  <a:cubicBezTo>
                    <a:pt x="33" y="76"/>
                    <a:pt x="34" y="77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2" y="77"/>
                    <a:pt x="43" y="76"/>
                    <a:pt x="43" y="73"/>
                  </a:cubicBezTo>
                  <a:cubicBezTo>
                    <a:pt x="43" y="67"/>
                    <a:pt x="43" y="61"/>
                    <a:pt x="43" y="55"/>
                  </a:cubicBezTo>
                  <a:cubicBezTo>
                    <a:pt x="46" y="55"/>
                    <a:pt x="48" y="55"/>
                    <a:pt x="51" y="55"/>
                  </a:cubicBezTo>
                  <a:cubicBezTo>
                    <a:pt x="53" y="55"/>
                    <a:pt x="54" y="54"/>
                    <a:pt x="54" y="51"/>
                  </a:cubicBezTo>
                  <a:cubicBezTo>
                    <a:pt x="54" y="35"/>
                    <a:pt x="54" y="20"/>
                    <a:pt x="54" y="4"/>
                  </a:cubicBezTo>
                  <a:cubicBezTo>
                    <a:pt x="54" y="1"/>
                    <a:pt x="53" y="0"/>
                    <a:pt x="51" y="0"/>
                  </a:cubicBezTo>
                  <a:cubicBezTo>
                    <a:pt x="48" y="0"/>
                    <a:pt x="46" y="0"/>
                    <a:pt x="43" y="0"/>
                  </a:cubicBezTo>
                  <a:cubicBezTo>
                    <a:pt x="43" y="4"/>
                    <a:pt x="43" y="8"/>
                    <a:pt x="43" y="11"/>
                  </a:cubicBezTo>
                  <a:cubicBezTo>
                    <a:pt x="40" y="11"/>
                    <a:pt x="36" y="11"/>
                    <a:pt x="33" y="11"/>
                  </a:cubicBezTo>
                  <a:cubicBezTo>
                    <a:pt x="33" y="15"/>
                    <a:pt x="33" y="19"/>
                    <a:pt x="33" y="22"/>
                  </a:cubicBezTo>
                  <a:cubicBezTo>
                    <a:pt x="36" y="22"/>
                    <a:pt x="40" y="22"/>
                    <a:pt x="43" y="22"/>
                  </a:cubicBezTo>
                  <a:cubicBezTo>
                    <a:pt x="43" y="26"/>
                    <a:pt x="43" y="29"/>
                    <a:pt x="43" y="33"/>
                  </a:cubicBezTo>
                  <a:cubicBezTo>
                    <a:pt x="40" y="33"/>
                    <a:pt x="36" y="33"/>
                    <a:pt x="33" y="33"/>
                  </a:cubicBezTo>
                  <a:cubicBezTo>
                    <a:pt x="33" y="29"/>
                    <a:pt x="33" y="26"/>
                    <a:pt x="33" y="22"/>
                  </a:cubicBezTo>
                  <a:cubicBezTo>
                    <a:pt x="29" y="22"/>
                    <a:pt x="25" y="22"/>
                    <a:pt x="22" y="22"/>
                  </a:cubicBezTo>
                  <a:cubicBezTo>
                    <a:pt x="22" y="26"/>
                    <a:pt x="22" y="29"/>
                    <a:pt x="22" y="33"/>
                  </a:cubicBezTo>
                  <a:cubicBezTo>
                    <a:pt x="18" y="33"/>
                    <a:pt x="14" y="33"/>
                    <a:pt x="11" y="33"/>
                  </a:cubicBezTo>
                  <a:cubicBezTo>
                    <a:pt x="11" y="29"/>
                    <a:pt x="11" y="26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18" y="11"/>
                    <a:pt x="14" y="11"/>
                    <a:pt x="11" y="11"/>
                  </a:cubicBezTo>
                  <a:cubicBezTo>
                    <a:pt x="11" y="8"/>
                    <a:pt x="11" y="4"/>
                    <a:pt x="11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5"/>
                    <a:pt x="0" y="51"/>
                  </a:cubicBezTo>
                  <a:cubicBezTo>
                    <a:pt x="0" y="54"/>
                    <a:pt x="1" y="55"/>
                    <a:pt x="3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28"/>
            <p:cNvSpPr/>
            <p:nvPr/>
          </p:nvSpPr>
          <p:spPr bwMode="auto">
            <a:xfrm>
              <a:off x="6786114" y="4264103"/>
              <a:ext cx="203200" cy="139700"/>
            </a:xfrm>
            <a:custGeom>
              <a:avLst/>
              <a:gdLst>
                <a:gd name="T0" fmla="*/ 0 w 32"/>
                <a:gd name="T1" fmla="*/ 4 h 22"/>
                <a:gd name="T2" fmla="*/ 0 w 32"/>
                <a:gd name="T3" fmla="*/ 11 h 22"/>
                <a:gd name="T4" fmla="*/ 11 w 32"/>
                <a:gd name="T5" fmla="*/ 11 h 22"/>
                <a:gd name="T6" fmla="*/ 11 w 32"/>
                <a:gd name="T7" fmla="*/ 22 h 22"/>
                <a:gd name="T8" fmla="*/ 22 w 32"/>
                <a:gd name="T9" fmla="*/ 22 h 22"/>
                <a:gd name="T10" fmla="*/ 22 w 32"/>
                <a:gd name="T11" fmla="*/ 11 h 22"/>
                <a:gd name="T12" fmla="*/ 32 w 32"/>
                <a:gd name="T13" fmla="*/ 11 h 22"/>
                <a:gd name="T14" fmla="*/ 32 w 32"/>
                <a:gd name="T15" fmla="*/ 4 h 22"/>
                <a:gd name="T16" fmla="*/ 29 w 32"/>
                <a:gd name="T17" fmla="*/ 0 h 22"/>
                <a:gd name="T18" fmla="*/ 3 w 32"/>
                <a:gd name="T19" fmla="*/ 0 h 22"/>
                <a:gd name="T20" fmla="*/ 0 w 32"/>
                <a:gd name="T2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22">
                  <a:moveTo>
                    <a:pt x="0" y="4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3" y="11"/>
                    <a:pt x="7" y="11"/>
                    <a:pt x="11" y="11"/>
                  </a:cubicBezTo>
                  <a:cubicBezTo>
                    <a:pt x="11" y="15"/>
                    <a:pt x="11" y="19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25" y="11"/>
                    <a:pt x="29" y="11"/>
                    <a:pt x="32" y="11"/>
                  </a:cubicBezTo>
                  <a:cubicBezTo>
                    <a:pt x="32" y="9"/>
                    <a:pt x="32" y="7"/>
                    <a:pt x="32" y="4"/>
                  </a:cubicBezTo>
                  <a:cubicBezTo>
                    <a:pt x="32" y="2"/>
                    <a:pt x="31" y="0"/>
                    <a:pt x="29" y="0"/>
                  </a:cubicBezTo>
                  <a:cubicBezTo>
                    <a:pt x="20" y="0"/>
                    <a:pt x="12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Line 29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Line 30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31"/>
            <p:cNvSpPr/>
            <p:nvPr/>
          </p:nvSpPr>
          <p:spPr bwMode="auto">
            <a:xfrm>
              <a:off x="11059664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32"/>
            <p:cNvSpPr/>
            <p:nvPr/>
          </p:nvSpPr>
          <p:spPr bwMode="auto">
            <a:xfrm>
              <a:off x="11448601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33"/>
            <p:cNvSpPr/>
            <p:nvPr/>
          </p:nvSpPr>
          <p:spPr bwMode="auto">
            <a:xfrm>
              <a:off x="11129514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34"/>
            <p:cNvSpPr/>
            <p:nvPr/>
          </p:nvSpPr>
          <p:spPr bwMode="auto">
            <a:xfrm>
              <a:off x="11385101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35"/>
            <p:cNvSpPr/>
            <p:nvPr/>
          </p:nvSpPr>
          <p:spPr bwMode="auto">
            <a:xfrm>
              <a:off x="11193014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36"/>
            <p:cNvSpPr/>
            <p:nvPr/>
          </p:nvSpPr>
          <p:spPr bwMode="auto">
            <a:xfrm>
              <a:off x="11193014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37"/>
            <p:cNvSpPr/>
            <p:nvPr/>
          </p:nvSpPr>
          <p:spPr bwMode="auto">
            <a:xfrm>
              <a:off x="9667426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38"/>
            <p:cNvSpPr/>
            <p:nvPr/>
          </p:nvSpPr>
          <p:spPr bwMode="auto">
            <a:xfrm>
              <a:off x="9667426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39"/>
            <p:cNvSpPr/>
            <p:nvPr/>
          </p:nvSpPr>
          <p:spPr bwMode="auto">
            <a:xfrm>
              <a:off x="9602339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40"/>
            <p:cNvSpPr/>
            <p:nvPr/>
          </p:nvSpPr>
          <p:spPr bwMode="auto">
            <a:xfrm>
              <a:off x="8121201" y="1838403"/>
              <a:ext cx="382588" cy="446088"/>
            </a:xfrm>
            <a:custGeom>
              <a:avLst/>
              <a:gdLst>
                <a:gd name="T0" fmla="*/ 43 w 60"/>
                <a:gd name="T1" fmla="*/ 40 h 70"/>
                <a:gd name="T2" fmla="*/ 40 w 60"/>
                <a:gd name="T3" fmla="*/ 44 h 70"/>
                <a:gd name="T4" fmla="*/ 40 w 60"/>
                <a:gd name="T5" fmla="*/ 50 h 70"/>
                <a:gd name="T6" fmla="*/ 50 w 60"/>
                <a:gd name="T7" fmla="*/ 50 h 70"/>
                <a:gd name="T8" fmla="*/ 50 w 60"/>
                <a:gd name="T9" fmla="*/ 60 h 70"/>
                <a:gd name="T10" fmla="*/ 40 w 60"/>
                <a:gd name="T11" fmla="*/ 60 h 70"/>
                <a:gd name="T12" fmla="*/ 40 w 60"/>
                <a:gd name="T13" fmla="*/ 66 h 70"/>
                <a:gd name="T14" fmla="*/ 43 w 60"/>
                <a:gd name="T15" fmla="*/ 70 h 70"/>
                <a:gd name="T16" fmla="*/ 57 w 60"/>
                <a:gd name="T17" fmla="*/ 70 h 70"/>
                <a:gd name="T18" fmla="*/ 60 w 60"/>
                <a:gd name="T19" fmla="*/ 66 h 70"/>
                <a:gd name="T20" fmla="*/ 60 w 60"/>
                <a:gd name="T21" fmla="*/ 3 h 70"/>
                <a:gd name="T22" fmla="*/ 57 w 60"/>
                <a:gd name="T23" fmla="*/ 0 h 70"/>
                <a:gd name="T24" fmla="*/ 13 w 60"/>
                <a:gd name="T25" fmla="*/ 0 h 70"/>
                <a:gd name="T26" fmla="*/ 10 w 60"/>
                <a:gd name="T27" fmla="*/ 3 h 70"/>
                <a:gd name="T28" fmla="*/ 10 w 60"/>
                <a:gd name="T29" fmla="*/ 40 h 70"/>
                <a:gd name="T30" fmla="*/ 3 w 60"/>
                <a:gd name="T31" fmla="*/ 40 h 70"/>
                <a:gd name="T32" fmla="*/ 0 w 60"/>
                <a:gd name="T33" fmla="*/ 44 h 70"/>
                <a:gd name="T34" fmla="*/ 0 w 60"/>
                <a:gd name="T35" fmla="*/ 50 h 70"/>
                <a:gd name="T36" fmla="*/ 10 w 60"/>
                <a:gd name="T37" fmla="*/ 50 h 70"/>
                <a:gd name="T38" fmla="*/ 10 w 60"/>
                <a:gd name="T39" fmla="*/ 60 h 70"/>
                <a:gd name="T40" fmla="*/ 0 w 60"/>
                <a:gd name="T41" fmla="*/ 60 h 70"/>
                <a:gd name="T42" fmla="*/ 0 w 60"/>
                <a:gd name="T43" fmla="*/ 66 h 70"/>
                <a:gd name="T44" fmla="*/ 3 w 60"/>
                <a:gd name="T45" fmla="*/ 70 h 70"/>
                <a:gd name="T46" fmla="*/ 16 w 60"/>
                <a:gd name="T47" fmla="*/ 70 h 70"/>
                <a:gd name="T48" fmla="*/ 20 w 60"/>
                <a:gd name="T49" fmla="*/ 66 h 70"/>
                <a:gd name="T50" fmla="*/ 20 w 60"/>
                <a:gd name="T51" fmla="*/ 10 h 70"/>
                <a:gd name="T52" fmla="*/ 50 w 60"/>
                <a:gd name="T53" fmla="*/ 10 h 70"/>
                <a:gd name="T54" fmla="*/ 50 w 60"/>
                <a:gd name="T55" fmla="*/ 40 h 70"/>
                <a:gd name="T56" fmla="*/ 43 w 60"/>
                <a:gd name="T57" fmla="*/ 4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70">
                  <a:moveTo>
                    <a:pt x="43" y="40"/>
                  </a:moveTo>
                  <a:cubicBezTo>
                    <a:pt x="41" y="40"/>
                    <a:pt x="40" y="41"/>
                    <a:pt x="40" y="44"/>
                  </a:cubicBezTo>
                  <a:cubicBezTo>
                    <a:pt x="40" y="46"/>
                    <a:pt x="40" y="48"/>
                    <a:pt x="40" y="50"/>
                  </a:cubicBezTo>
                  <a:cubicBezTo>
                    <a:pt x="43" y="50"/>
                    <a:pt x="47" y="50"/>
                    <a:pt x="50" y="50"/>
                  </a:cubicBezTo>
                  <a:cubicBezTo>
                    <a:pt x="50" y="53"/>
                    <a:pt x="50" y="57"/>
                    <a:pt x="50" y="60"/>
                  </a:cubicBezTo>
                  <a:cubicBezTo>
                    <a:pt x="47" y="60"/>
                    <a:pt x="43" y="60"/>
                    <a:pt x="40" y="60"/>
                  </a:cubicBezTo>
                  <a:cubicBezTo>
                    <a:pt x="40" y="62"/>
                    <a:pt x="40" y="64"/>
                    <a:pt x="40" y="66"/>
                  </a:cubicBezTo>
                  <a:cubicBezTo>
                    <a:pt x="40" y="69"/>
                    <a:pt x="41" y="70"/>
                    <a:pt x="43" y="70"/>
                  </a:cubicBezTo>
                  <a:cubicBezTo>
                    <a:pt x="48" y="70"/>
                    <a:pt x="52" y="70"/>
                    <a:pt x="57" y="70"/>
                  </a:cubicBezTo>
                  <a:cubicBezTo>
                    <a:pt x="59" y="70"/>
                    <a:pt x="60" y="69"/>
                    <a:pt x="60" y="66"/>
                  </a:cubicBezTo>
                  <a:cubicBezTo>
                    <a:pt x="60" y="45"/>
                    <a:pt x="60" y="24"/>
                    <a:pt x="60" y="3"/>
                  </a:cubicBezTo>
                  <a:cubicBezTo>
                    <a:pt x="60" y="1"/>
                    <a:pt x="59" y="0"/>
                    <a:pt x="57" y="0"/>
                  </a:cubicBezTo>
                  <a:cubicBezTo>
                    <a:pt x="42" y="0"/>
                    <a:pt x="28" y="0"/>
                    <a:pt x="13" y="0"/>
                  </a:cubicBezTo>
                  <a:cubicBezTo>
                    <a:pt x="11" y="0"/>
                    <a:pt x="10" y="1"/>
                    <a:pt x="10" y="3"/>
                  </a:cubicBezTo>
                  <a:cubicBezTo>
                    <a:pt x="10" y="15"/>
                    <a:pt x="10" y="28"/>
                    <a:pt x="10" y="40"/>
                  </a:cubicBezTo>
                  <a:cubicBezTo>
                    <a:pt x="7" y="40"/>
                    <a:pt x="5" y="40"/>
                    <a:pt x="3" y="40"/>
                  </a:cubicBezTo>
                  <a:cubicBezTo>
                    <a:pt x="1" y="40"/>
                    <a:pt x="0" y="41"/>
                    <a:pt x="0" y="44"/>
                  </a:cubicBezTo>
                  <a:cubicBezTo>
                    <a:pt x="0" y="46"/>
                    <a:pt x="0" y="48"/>
                    <a:pt x="0" y="50"/>
                  </a:cubicBezTo>
                  <a:cubicBezTo>
                    <a:pt x="3" y="50"/>
                    <a:pt x="6" y="50"/>
                    <a:pt x="10" y="50"/>
                  </a:cubicBezTo>
                  <a:cubicBezTo>
                    <a:pt x="10" y="53"/>
                    <a:pt x="10" y="57"/>
                    <a:pt x="10" y="60"/>
                  </a:cubicBezTo>
                  <a:cubicBezTo>
                    <a:pt x="6" y="60"/>
                    <a:pt x="3" y="60"/>
                    <a:pt x="0" y="60"/>
                  </a:cubicBezTo>
                  <a:cubicBezTo>
                    <a:pt x="0" y="62"/>
                    <a:pt x="0" y="64"/>
                    <a:pt x="0" y="66"/>
                  </a:cubicBezTo>
                  <a:cubicBezTo>
                    <a:pt x="0" y="69"/>
                    <a:pt x="1" y="70"/>
                    <a:pt x="3" y="70"/>
                  </a:cubicBezTo>
                  <a:cubicBezTo>
                    <a:pt x="7" y="70"/>
                    <a:pt x="12" y="70"/>
                    <a:pt x="16" y="70"/>
                  </a:cubicBezTo>
                  <a:cubicBezTo>
                    <a:pt x="19" y="70"/>
                    <a:pt x="20" y="69"/>
                    <a:pt x="20" y="66"/>
                  </a:cubicBezTo>
                  <a:cubicBezTo>
                    <a:pt x="20" y="47"/>
                    <a:pt x="20" y="29"/>
                    <a:pt x="20" y="10"/>
                  </a:cubicBezTo>
                  <a:cubicBezTo>
                    <a:pt x="30" y="10"/>
                    <a:pt x="40" y="10"/>
                    <a:pt x="50" y="10"/>
                  </a:cubicBezTo>
                  <a:cubicBezTo>
                    <a:pt x="50" y="20"/>
                    <a:pt x="50" y="30"/>
                    <a:pt x="50" y="40"/>
                  </a:cubicBezTo>
                  <a:cubicBezTo>
                    <a:pt x="48" y="40"/>
                    <a:pt x="46" y="40"/>
                    <a:pt x="4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41"/>
            <p:cNvSpPr/>
            <p:nvPr/>
          </p:nvSpPr>
          <p:spPr bwMode="auto">
            <a:xfrm>
              <a:off x="8311701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8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42"/>
            <p:cNvSpPr/>
            <p:nvPr/>
          </p:nvSpPr>
          <p:spPr bwMode="auto">
            <a:xfrm>
              <a:off x="8056114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7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43"/>
            <p:cNvSpPr/>
            <p:nvPr/>
          </p:nvSpPr>
          <p:spPr bwMode="auto">
            <a:xfrm>
              <a:off x="7060751" y="1895553"/>
              <a:ext cx="63500" cy="325438"/>
            </a:xfrm>
            <a:custGeom>
              <a:avLst/>
              <a:gdLst>
                <a:gd name="T0" fmla="*/ 10 w 10"/>
                <a:gd name="T1" fmla="*/ 4 h 51"/>
                <a:gd name="T2" fmla="*/ 7 w 10"/>
                <a:gd name="T3" fmla="*/ 0 h 51"/>
                <a:gd name="T4" fmla="*/ 0 w 10"/>
                <a:gd name="T5" fmla="*/ 0 h 51"/>
                <a:gd name="T6" fmla="*/ 0 w 10"/>
                <a:gd name="T7" fmla="*/ 51 h 51"/>
                <a:gd name="T8" fmla="*/ 7 w 10"/>
                <a:gd name="T9" fmla="*/ 51 h 51"/>
                <a:gd name="T10" fmla="*/ 10 w 10"/>
                <a:gd name="T11" fmla="*/ 48 h 51"/>
                <a:gd name="T12" fmla="*/ 10 w 10"/>
                <a:gd name="T13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10" y="4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17"/>
                    <a:pt x="0" y="34"/>
                    <a:pt x="0" y="51"/>
                  </a:cubicBezTo>
                  <a:cubicBezTo>
                    <a:pt x="2" y="51"/>
                    <a:pt x="5" y="51"/>
                    <a:pt x="7" y="51"/>
                  </a:cubicBezTo>
                  <a:cubicBezTo>
                    <a:pt x="9" y="51"/>
                    <a:pt x="10" y="50"/>
                    <a:pt x="10" y="48"/>
                  </a:cubicBezTo>
                  <a:cubicBezTo>
                    <a:pt x="10" y="33"/>
                    <a:pt x="10" y="18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Freeform 44"/>
            <p:cNvSpPr/>
            <p:nvPr/>
          </p:nvSpPr>
          <p:spPr bwMode="auto">
            <a:xfrm>
              <a:off x="6740076" y="1832053"/>
              <a:ext cx="320675" cy="63500"/>
            </a:xfrm>
            <a:custGeom>
              <a:avLst/>
              <a:gdLst>
                <a:gd name="T0" fmla="*/ 47 w 50"/>
                <a:gd name="T1" fmla="*/ 0 h 10"/>
                <a:gd name="T2" fmla="*/ 50 w 50"/>
                <a:gd name="T3" fmla="*/ 4 h 10"/>
                <a:gd name="T4" fmla="*/ 50 w 50"/>
                <a:gd name="T5" fmla="*/ 10 h 10"/>
                <a:gd name="T6" fmla="*/ 0 w 50"/>
                <a:gd name="T7" fmla="*/ 10 h 10"/>
                <a:gd name="T8" fmla="*/ 0 w 50"/>
                <a:gd name="T9" fmla="*/ 4 h 10"/>
                <a:gd name="T10" fmla="*/ 3 w 50"/>
                <a:gd name="T11" fmla="*/ 0 h 10"/>
                <a:gd name="T12" fmla="*/ 47 w 5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47" y="0"/>
                  </a:moveTo>
                  <a:cubicBezTo>
                    <a:pt x="49" y="0"/>
                    <a:pt x="50" y="1"/>
                    <a:pt x="50" y="4"/>
                  </a:cubicBezTo>
                  <a:cubicBezTo>
                    <a:pt x="50" y="6"/>
                    <a:pt x="50" y="8"/>
                    <a:pt x="50" y="10"/>
                  </a:cubicBezTo>
                  <a:cubicBezTo>
                    <a:pt x="33" y="10"/>
                    <a:pt x="17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8" y="0"/>
                    <a:pt x="32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45"/>
            <p:cNvSpPr/>
            <p:nvPr/>
          </p:nvSpPr>
          <p:spPr bwMode="auto">
            <a:xfrm>
              <a:off x="6740076" y="2220991"/>
              <a:ext cx="320675" cy="63500"/>
            </a:xfrm>
            <a:custGeom>
              <a:avLst/>
              <a:gdLst>
                <a:gd name="T0" fmla="*/ 50 w 50"/>
                <a:gd name="T1" fmla="*/ 7 h 10"/>
                <a:gd name="T2" fmla="*/ 47 w 50"/>
                <a:gd name="T3" fmla="*/ 10 h 10"/>
                <a:gd name="T4" fmla="*/ 3 w 50"/>
                <a:gd name="T5" fmla="*/ 10 h 10"/>
                <a:gd name="T6" fmla="*/ 0 w 50"/>
                <a:gd name="T7" fmla="*/ 7 h 10"/>
                <a:gd name="T8" fmla="*/ 0 w 50"/>
                <a:gd name="T9" fmla="*/ 0 h 10"/>
                <a:gd name="T10" fmla="*/ 50 w 50"/>
                <a:gd name="T11" fmla="*/ 0 h 10"/>
                <a:gd name="T12" fmla="*/ 50 w 5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50" y="7"/>
                  </a:moveTo>
                  <a:cubicBezTo>
                    <a:pt x="50" y="9"/>
                    <a:pt x="49" y="10"/>
                    <a:pt x="47" y="10"/>
                  </a:cubicBezTo>
                  <a:cubicBezTo>
                    <a:pt x="32" y="10"/>
                    <a:pt x="18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17" y="0"/>
                    <a:pt x="33" y="0"/>
                    <a:pt x="50" y="0"/>
                  </a:cubicBezTo>
                  <a:cubicBezTo>
                    <a:pt x="50" y="2"/>
                    <a:pt x="50" y="4"/>
                    <a:pt x="5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46"/>
            <p:cNvSpPr/>
            <p:nvPr/>
          </p:nvSpPr>
          <p:spPr bwMode="auto">
            <a:xfrm>
              <a:off x="6676576" y="1895553"/>
              <a:ext cx="63500" cy="325438"/>
            </a:xfrm>
            <a:custGeom>
              <a:avLst/>
              <a:gdLst>
                <a:gd name="T0" fmla="*/ 3 w 10"/>
                <a:gd name="T1" fmla="*/ 51 h 51"/>
                <a:gd name="T2" fmla="*/ 0 w 10"/>
                <a:gd name="T3" fmla="*/ 48 h 51"/>
                <a:gd name="T4" fmla="*/ 0 w 10"/>
                <a:gd name="T5" fmla="*/ 4 h 51"/>
                <a:gd name="T6" fmla="*/ 3 w 10"/>
                <a:gd name="T7" fmla="*/ 0 h 51"/>
                <a:gd name="T8" fmla="*/ 10 w 10"/>
                <a:gd name="T9" fmla="*/ 0 h 51"/>
                <a:gd name="T10" fmla="*/ 10 w 10"/>
                <a:gd name="T11" fmla="*/ 51 h 51"/>
                <a:gd name="T12" fmla="*/ 3 w 10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3" y="51"/>
                  </a:moveTo>
                  <a:cubicBezTo>
                    <a:pt x="1" y="51"/>
                    <a:pt x="0" y="50"/>
                    <a:pt x="0" y="48"/>
                  </a:cubicBezTo>
                  <a:cubicBezTo>
                    <a:pt x="0" y="33"/>
                    <a:pt x="0" y="18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17"/>
                    <a:pt x="10" y="34"/>
                    <a:pt x="10" y="51"/>
                  </a:cubicBezTo>
                  <a:cubicBezTo>
                    <a:pt x="8" y="51"/>
                    <a:pt x="5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47"/>
            <p:cNvSpPr/>
            <p:nvPr/>
          </p:nvSpPr>
          <p:spPr bwMode="auto">
            <a:xfrm>
              <a:off x="6868664" y="1965403"/>
              <a:ext cx="127000" cy="128588"/>
            </a:xfrm>
            <a:custGeom>
              <a:avLst/>
              <a:gdLst>
                <a:gd name="T0" fmla="*/ 17 w 20"/>
                <a:gd name="T1" fmla="*/ 10 h 20"/>
                <a:gd name="T2" fmla="*/ 10 w 20"/>
                <a:gd name="T3" fmla="*/ 10 h 20"/>
                <a:gd name="T4" fmla="*/ 10 w 20"/>
                <a:gd name="T5" fmla="*/ 10 h 20"/>
                <a:gd name="T6" fmla="*/ 10 w 20"/>
                <a:gd name="T7" fmla="*/ 3 h 20"/>
                <a:gd name="T8" fmla="*/ 7 w 20"/>
                <a:gd name="T9" fmla="*/ 0 h 20"/>
                <a:gd name="T10" fmla="*/ 3 w 20"/>
                <a:gd name="T11" fmla="*/ 0 h 20"/>
                <a:gd name="T12" fmla="*/ 0 w 20"/>
                <a:gd name="T13" fmla="*/ 3 h 20"/>
                <a:gd name="T14" fmla="*/ 0 w 20"/>
                <a:gd name="T15" fmla="*/ 16 h 20"/>
                <a:gd name="T16" fmla="*/ 3 w 20"/>
                <a:gd name="T17" fmla="*/ 20 h 20"/>
                <a:gd name="T18" fmla="*/ 17 w 20"/>
                <a:gd name="T19" fmla="*/ 20 h 20"/>
                <a:gd name="T20" fmla="*/ 20 w 20"/>
                <a:gd name="T21" fmla="*/ 16 h 20"/>
                <a:gd name="T22" fmla="*/ 20 w 20"/>
                <a:gd name="T23" fmla="*/ 13 h 20"/>
                <a:gd name="T24" fmla="*/ 17 w 20"/>
                <a:gd name="T2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0">
                  <a:moveTo>
                    <a:pt x="17" y="10"/>
                  </a:moveTo>
                  <a:cubicBezTo>
                    <a:pt x="15" y="10"/>
                    <a:pt x="12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7"/>
                    <a:pt x="10" y="5"/>
                    <a:pt x="10" y="3"/>
                  </a:cubicBez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1"/>
                    <a:pt x="19" y="10"/>
                    <a:pt x="1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48"/>
            <p:cNvSpPr/>
            <p:nvPr/>
          </p:nvSpPr>
          <p:spPr bwMode="auto">
            <a:xfrm>
              <a:off x="9634089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49"/>
            <p:cNvSpPr/>
            <p:nvPr/>
          </p:nvSpPr>
          <p:spPr bwMode="auto">
            <a:xfrm>
              <a:off x="9507089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50"/>
            <p:cNvSpPr/>
            <p:nvPr/>
          </p:nvSpPr>
          <p:spPr bwMode="auto">
            <a:xfrm>
              <a:off x="9889676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51"/>
            <p:cNvSpPr/>
            <p:nvPr/>
          </p:nvSpPr>
          <p:spPr bwMode="auto">
            <a:xfrm>
              <a:off x="9889676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52"/>
            <p:cNvSpPr/>
            <p:nvPr/>
          </p:nvSpPr>
          <p:spPr bwMode="auto">
            <a:xfrm>
              <a:off x="9826176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53"/>
            <p:cNvSpPr/>
            <p:nvPr/>
          </p:nvSpPr>
          <p:spPr bwMode="auto">
            <a:xfrm>
              <a:off x="9954764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54"/>
            <p:cNvSpPr/>
            <p:nvPr/>
          </p:nvSpPr>
          <p:spPr bwMode="auto">
            <a:xfrm>
              <a:off x="11091414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55"/>
            <p:cNvSpPr/>
            <p:nvPr/>
          </p:nvSpPr>
          <p:spPr bwMode="auto">
            <a:xfrm>
              <a:off x="11353351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56"/>
            <p:cNvSpPr/>
            <p:nvPr/>
          </p:nvSpPr>
          <p:spPr bwMode="auto">
            <a:xfrm>
              <a:off x="11224764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57"/>
            <p:cNvSpPr/>
            <p:nvPr/>
          </p:nvSpPr>
          <p:spPr bwMode="auto">
            <a:xfrm>
              <a:off x="11283501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58"/>
            <p:cNvSpPr/>
            <p:nvPr/>
          </p:nvSpPr>
          <p:spPr bwMode="auto">
            <a:xfrm>
              <a:off x="11205714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59"/>
            <p:cNvSpPr>
              <a:spLocks noEditPoints="1"/>
            </p:cNvSpPr>
            <p:nvPr/>
          </p:nvSpPr>
          <p:spPr bwMode="auto">
            <a:xfrm>
              <a:off x="6638476" y="5438853"/>
              <a:ext cx="523875" cy="458788"/>
            </a:xfrm>
            <a:custGeom>
              <a:avLst/>
              <a:gdLst>
                <a:gd name="T0" fmla="*/ 79 w 82"/>
                <a:gd name="T1" fmla="*/ 0 h 72"/>
                <a:gd name="T2" fmla="*/ 3 w 82"/>
                <a:gd name="T3" fmla="*/ 0 h 72"/>
                <a:gd name="T4" fmla="*/ 0 w 82"/>
                <a:gd name="T5" fmla="*/ 3 h 72"/>
                <a:gd name="T6" fmla="*/ 0 w 82"/>
                <a:gd name="T7" fmla="*/ 69 h 72"/>
                <a:gd name="T8" fmla="*/ 3 w 82"/>
                <a:gd name="T9" fmla="*/ 72 h 72"/>
                <a:gd name="T10" fmla="*/ 79 w 82"/>
                <a:gd name="T11" fmla="*/ 72 h 72"/>
                <a:gd name="T12" fmla="*/ 82 w 82"/>
                <a:gd name="T13" fmla="*/ 69 h 72"/>
                <a:gd name="T14" fmla="*/ 82 w 82"/>
                <a:gd name="T15" fmla="*/ 3 h 72"/>
                <a:gd name="T16" fmla="*/ 79 w 82"/>
                <a:gd name="T17" fmla="*/ 0 h 72"/>
                <a:gd name="T18" fmla="*/ 72 w 82"/>
                <a:gd name="T19" fmla="*/ 62 h 72"/>
                <a:gd name="T20" fmla="*/ 10 w 82"/>
                <a:gd name="T21" fmla="*/ 62 h 72"/>
                <a:gd name="T22" fmla="*/ 10 w 82"/>
                <a:gd name="T23" fmla="*/ 10 h 72"/>
                <a:gd name="T24" fmla="*/ 72 w 82"/>
                <a:gd name="T25" fmla="*/ 10 h 72"/>
                <a:gd name="T26" fmla="*/ 72 w 82"/>
                <a:gd name="T27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72">
                  <a:moveTo>
                    <a:pt x="79" y="0"/>
                  </a:moveTo>
                  <a:cubicBezTo>
                    <a:pt x="54" y="0"/>
                    <a:pt x="28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5"/>
                    <a:pt x="0" y="47"/>
                    <a:pt x="0" y="69"/>
                  </a:cubicBezTo>
                  <a:cubicBezTo>
                    <a:pt x="0" y="71"/>
                    <a:pt x="1" y="72"/>
                    <a:pt x="3" y="72"/>
                  </a:cubicBezTo>
                  <a:cubicBezTo>
                    <a:pt x="28" y="72"/>
                    <a:pt x="54" y="72"/>
                    <a:pt x="79" y="72"/>
                  </a:cubicBezTo>
                  <a:cubicBezTo>
                    <a:pt x="81" y="72"/>
                    <a:pt x="82" y="71"/>
                    <a:pt x="82" y="69"/>
                  </a:cubicBezTo>
                  <a:cubicBezTo>
                    <a:pt x="82" y="47"/>
                    <a:pt x="82" y="25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lose/>
                  <a:moveTo>
                    <a:pt x="72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72" y="10"/>
                    <a:pt x="72" y="10"/>
                    <a:pt x="72" y="10"/>
                  </a:cubicBezTo>
                  <a:lnTo>
                    <a:pt x="72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60"/>
            <p:cNvSpPr/>
            <p:nvPr/>
          </p:nvSpPr>
          <p:spPr bwMode="auto">
            <a:xfrm>
              <a:off x="6982964" y="5629353"/>
              <a:ext cx="71438" cy="77788"/>
            </a:xfrm>
            <a:custGeom>
              <a:avLst/>
              <a:gdLst>
                <a:gd name="T0" fmla="*/ 3 w 11"/>
                <a:gd name="T1" fmla="*/ 10 h 12"/>
                <a:gd name="T2" fmla="*/ 9 w 11"/>
                <a:gd name="T3" fmla="*/ 10 h 12"/>
                <a:gd name="T4" fmla="*/ 11 w 11"/>
                <a:gd name="T5" fmla="*/ 10 h 12"/>
                <a:gd name="T6" fmla="*/ 11 w 11"/>
                <a:gd name="T7" fmla="*/ 9 h 12"/>
                <a:gd name="T8" fmla="*/ 11 w 11"/>
                <a:gd name="T9" fmla="*/ 3 h 12"/>
                <a:gd name="T10" fmla="*/ 11 w 11"/>
                <a:gd name="T11" fmla="*/ 2 h 12"/>
                <a:gd name="T12" fmla="*/ 9 w 11"/>
                <a:gd name="T13" fmla="*/ 2 h 12"/>
                <a:gd name="T14" fmla="*/ 9 w 11"/>
                <a:gd name="T15" fmla="*/ 10 h 12"/>
                <a:gd name="T16" fmla="*/ 9 w 11"/>
                <a:gd name="T17" fmla="*/ 11 h 12"/>
                <a:gd name="T18" fmla="*/ 8 w 11"/>
                <a:gd name="T19" fmla="*/ 12 h 12"/>
                <a:gd name="T20" fmla="*/ 1 w 11"/>
                <a:gd name="T21" fmla="*/ 12 h 12"/>
                <a:gd name="T22" fmla="*/ 0 w 11"/>
                <a:gd name="T23" fmla="*/ 11 h 12"/>
                <a:gd name="T24" fmla="*/ 0 w 11"/>
                <a:gd name="T25" fmla="*/ 1 h 12"/>
                <a:gd name="T26" fmla="*/ 1 w 11"/>
                <a:gd name="T27" fmla="*/ 0 h 12"/>
                <a:gd name="T28" fmla="*/ 8 w 11"/>
                <a:gd name="T29" fmla="*/ 0 h 12"/>
                <a:gd name="T30" fmla="*/ 9 w 11"/>
                <a:gd name="T31" fmla="*/ 1 h 12"/>
                <a:gd name="T32" fmla="*/ 9 w 11"/>
                <a:gd name="T33" fmla="*/ 2 h 12"/>
                <a:gd name="T34" fmla="*/ 3 w 11"/>
                <a:gd name="T35" fmla="*/ 2 h 12"/>
                <a:gd name="T36" fmla="*/ 3 w 11"/>
                <a:gd name="T3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2">
                  <a:moveTo>
                    <a:pt x="3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7"/>
                    <a:pt x="11" y="5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5"/>
                    <a:pt x="9" y="7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2"/>
                    <a:pt x="9" y="12"/>
                    <a:pt x="8" y="12"/>
                  </a:cubicBezTo>
                  <a:cubicBezTo>
                    <a:pt x="6" y="12"/>
                    <a:pt x="3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8"/>
                    <a:pt x="0" y="4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7" y="2"/>
                    <a:pt x="5" y="2"/>
                    <a:pt x="3" y="2"/>
                  </a:cubicBezTo>
                  <a:cubicBezTo>
                    <a:pt x="3" y="5"/>
                    <a:pt x="3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61"/>
            <p:cNvSpPr/>
            <p:nvPr/>
          </p:nvSpPr>
          <p:spPr bwMode="auto">
            <a:xfrm>
              <a:off x="6919464" y="5692853"/>
              <a:ext cx="50800" cy="14288"/>
            </a:xfrm>
            <a:custGeom>
              <a:avLst/>
              <a:gdLst>
                <a:gd name="T0" fmla="*/ 8 w 8"/>
                <a:gd name="T1" fmla="*/ 2 h 2"/>
                <a:gd name="T2" fmla="*/ 1 w 8"/>
                <a:gd name="T3" fmla="*/ 2 h 2"/>
                <a:gd name="T4" fmla="*/ 0 w 8"/>
                <a:gd name="T5" fmla="*/ 1 h 2"/>
                <a:gd name="T6" fmla="*/ 0 w 8"/>
                <a:gd name="T7" fmla="*/ 0 h 2"/>
                <a:gd name="T8" fmla="*/ 8 w 8"/>
                <a:gd name="T9" fmla="*/ 0 h 2"/>
                <a:gd name="T10" fmla="*/ 8 w 8"/>
                <a:gd name="T11" fmla="*/ 0 h 2"/>
                <a:gd name="T12" fmla="*/ 8 w 8"/>
                <a:gd name="T13" fmla="*/ 1 h 2"/>
                <a:gd name="T14" fmla="*/ 8 w 8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62"/>
            <p:cNvSpPr/>
            <p:nvPr/>
          </p:nvSpPr>
          <p:spPr bwMode="auto">
            <a:xfrm>
              <a:off x="6919464" y="5629353"/>
              <a:ext cx="50800" cy="12700"/>
            </a:xfrm>
            <a:custGeom>
              <a:avLst/>
              <a:gdLst>
                <a:gd name="T0" fmla="*/ 8 w 8"/>
                <a:gd name="T1" fmla="*/ 1 h 2"/>
                <a:gd name="T2" fmla="*/ 8 w 8"/>
                <a:gd name="T3" fmla="*/ 2 h 2"/>
                <a:gd name="T4" fmla="*/ 8 w 8"/>
                <a:gd name="T5" fmla="*/ 2 h 2"/>
                <a:gd name="T6" fmla="*/ 0 w 8"/>
                <a:gd name="T7" fmla="*/ 2 h 2"/>
                <a:gd name="T8" fmla="*/ 0 w 8"/>
                <a:gd name="T9" fmla="*/ 1 h 2"/>
                <a:gd name="T10" fmla="*/ 1 w 8"/>
                <a:gd name="T11" fmla="*/ 0 h 2"/>
                <a:gd name="T12" fmla="*/ 8 w 8"/>
                <a:gd name="T13" fmla="*/ 0 h 2"/>
                <a:gd name="T14" fmla="*/ 8 w 8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1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63"/>
            <p:cNvSpPr/>
            <p:nvPr/>
          </p:nvSpPr>
          <p:spPr bwMode="auto">
            <a:xfrm>
              <a:off x="6906764" y="5642053"/>
              <a:ext cx="50800" cy="50800"/>
            </a:xfrm>
            <a:custGeom>
              <a:avLst/>
              <a:gdLst>
                <a:gd name="T0" fmla="*/ 2 w 8"/>
                <a:gd name="T1" fmla="*/ 3 h 8"/>
                <a:gd name="T2" fmla="*/ 8 w 8"/>
                <a:gd name="T3" fmla="*/ 3 h 8"/>
                <a:gd name="T4" fmla="*/ 8 w 8"/>
                <a:gd name="T5" fmla="*/ 4 h 8"/>
                <a:gd name="T6" fmla="*/ 8 w 8"/>
                <a:gd name="T7" fmla="*/ 5 h 8"/>
                <a:gd name="T8" fmla="*/ 8 w 8"/>
                <a:gd name="T9" fmla="*/ 5 h 8"/>
                <a:gd name="T10" fmla="*/ 2 w 8"/>
                <a:gd name="T11" fmla="*/ 5 h 8"/>
                <a:gd name="T12" fmla="*/ 2 w 8"/>
                <a:gd name="T13" fmla="*/ 8 h 8"/>
                <a:gd name="T14" fmla="*/ 0 w 8"/>
                <a:gd name="T15" fmla="*/ 8 h 8"/>
                <a:gd name="T16" fmla="*/ 0 w 8"/>
                <a:gd name="T17" fmla="*/ 7 h 8"/>
                <a:gd name="T18" fmla="*/ 0 w 8"/>
                <a:gd name="T19" fmla="*/ 1 h 8"/>
                <a:gd name="T20" fmla="*/ 0 w 8"/>
                <a:gd name="T21" fmla="*/ 0 h 8"/>
                <a:gd name="T22" fmla="*/ 2 w 8"/>
                <a:gd name="T23" fmla="*/ 0 h 8"/>
                <a:gd name="T24" fmla="*/ 2 w 8"/>
                <a:gd name="T2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8">
                  <a:moveTo>
                    <a:pt x="2" y="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5"/>
                    <a:pt x="4" y="5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64"/>
            <p:cNvSpPr/>
            <p:nvPr/>
          </p:nvSpPr>
          <p:spPr bwMode="auto">
            <a:xfrm>
              <a:off x="6843264" y="5692853"/>
              <a:ext cx="50800" cy="14288"/>
            </a:xfrm>
            <a:custGeom>
              <a:avLst/>
              <a:gdLst>
                <a:gd name="T0" fmla="*/ 0 w 8"/>
                <a:gd name="T1" fmla="*/ 0 h 2"/>
                <a:gd name="T2" fmla="*/ 7 w 8"/>
                <a:gd name="T3" fmla="*/ 0 h 2"/>
                <a:gd name="T4" fmla="*/ 8 w 8"/>
                <a:gd name="T5" fmla="*/ 0 h 2"/>
                <a:gd name="T6" fmla="*/ 8 w 8"/>
                <a:gd name="T7" fmla="*/ 1 h 2"/>
                <a:gd name="T8" fmla="*/ 7 w 8"/>
                <a:gd name="T9" fmla="*/ 2 h 2"/>
                <a:gd name="T10" fmla="*/ 0 w 8"/>
                <a:gd name="T11" fmla="*/ 2 h 2"/>
                <a:gd name="T12" fmla="*/ 0 w 8"/>
                <a:gd name="T13" fmla="*/ 1 h 2"/>
                <a:gd name="T14" fmla="*/ 0 w 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65"/>
            <p:cNvSpPr/>
            <p:nvPr/>
          </p:nvSpPr>
          <p:spPr bwMode="auto">
            <a:xfrm>
              <a:off x="6830564" y="5629353"/>
              <a:ext cx="12700" cy="63500"/>
            </a:xfrm>
            <a:custGeom>
              <a:avLst/>
              <a:gdLst>
                <a:gd name="T0" fmla="*/ 0 w 2"/>
                <a:gd name="T1" fmla="*/ 9 h 10"/>
                <a:gd name="T2" fmla="*/ 0 w 2"/>
                <a:gd name="T3" fmla="*/ 1 h 10"/>
                <a:gd name="T4" fmla="*/ 0 w 2"/>
                <a:gd name="T5" fmla="*/ 0 h 10"/>
                <a:gd name="T6" fmla="*/ 1 w 2"/>
                <a:gd name="T7" fmla="*/ 0 h 10"/>
                <a:gd name="T8" fmla="*/ 2 w 2"/>
                <a:gd name="T9" fmla="*/ 1 h 10"/>
                <a:gd name="T10" fmla="*/ 2 w 2"/>
                <a:gd name="T11" fmla="*/ 10 h 10"/>
                <a:gd name="T12" fmla="*/ 0 w 2"/>
                <a:gd name="T13" fmla="*/ 10 h 10"/>
                <a:gd name="T14" fmla="*/ 0 w 2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0">
                  <a:moveTo>
                    <a:pt x="0" y="9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4"/>
                    <a:pt x="2" y="7"/>
                    <a:pt x="2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66"/>
            <p:cNvSpPr/>
            <p:nvPr/>
          </p:nvSpPr>
          <p:spPr bwMode="auto">
            <a:xfrm>
              <a:off x="6798814" y="5642053"/>
              <a:ext cx="19050" cy="50800"/>
            </a:xfrm>
            <a:custGeom>
              <a:avLst/>
              <a:gdLst>
                <a:gd name="T0" fmla="*/ 0 w 3"/>
                <a:gd name="T1" fmla="*/ 0 h 8"/>
                <a:gd name="T2" fmla="*/ 2 w 3"/>
                <a:gd name="T3" fmla="*/ 0 h 8"/>
                <a:gd name="T4" fmla="*/ 3 w 3"/>
                <a:gd name="T5" fmla="*/ 1 h 8"/>
                <a:gd name="T6" fmla="*/ 3 w 3"/>
                <a:gd name="T7" fmla="*/ 7 h 8"/>
                <a:gd name="T8" fmla="*/ 2 w 3"/>
                <a:gd name="T9" fmla="*/ 8 h 8"/>
                <a:gd name="T10" fmla="*/ 0 w 3"/>
                <a:gd name="T11" fmla="*/ 8 h 8"/>
                <a:gd name="T12" fmla="*/ 0 w 3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1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67"/>
            <p:cNvSpPr/>
            <p:nvPr/>
          </p:nvSpPr>
          <p:spPr bwMode="auto">
            <a:xfrm>
              <a:off x="6759126" y="5692853"/>
              <a:ext cx="39688" cy="14288"/>
            </a:xfrm>
            <a:custGeom>
              <a:avLst/>
              <a:gdLst>
                <a:gd name="T0" fmla="*/ 6 w 6"/>
                <a:gd name="T1" fmla="*/ 0 h 2"/>
                <a:gd name="T2" fmla="*/ 6 w 6"/>
                <a:gd name="T3" fmla="*/ 1 h 2"/>
                <a:gd name="T4" fmla="*/ 6 w 6"/>
                <a:gd name="T5" fmla="*/ 2 h 2"/>
                <a:gd name="T6" fmla="*/ 1 w 6"/>
                <a:gd name="T7" fmla="*/ 2 h 2"/>
                <a:gd name="T8" fmla="*/ 0 w 6"/>
                <a:gd name="T9" fmla="*/ 1 h 2"/>
                <a:gd name="T10" fmla="*/ 0 w 6"/>
                <a:gd name="T11" fmla="*/ 0 h 2"/>
                <a:gd name="T12" fmla="*/ 6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2"/>
                    <a:pt x="2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68"/>
            <p:cNvSpPr/>
            <p:nvPr/>
          </p:nvSpPr>
          <p:spPr bwMode="auto">
            <a:xfrm>
              <a:off x="6759126" y="5629353"/>
              <a:ext cx="39688" cy="12700"/>
            </a:xfrm>
            <a:custGeom>
              <a:avLst/>
              <a:gdLst>
                <a:gd name="T0" fmla="*/ 0 w 6"/>
                <a:gd name="T1" fmla="*/ 2 h 2"/>
                <a:gd name="T2" fmla="*/ 0 w 6"/>
                <a:gd name="T3" fmla="*/ 1 h 2"/>
                <a:gd name="T4" fmla="*/ 1 w 6"/>
                <a:gd name="T5" fmla="*/ 0 h 2"/>
                <a:gd name="T6" fmla="*/ 6 w 6"/>
                <a:gd name="T7" fmla="*/ 0 h 2"/>
                <a:gd name="T8" fmla="*/ 6 w 6"/>
                <a:gd name="T9" fmla="*/ 1 h 2"/>
                <a:gd name="T10" fmla="*/ 6 w 6"/>
                <a:gd name="T11" fmla="*/ 2 h 2"/>
                <a:gd name="T12" fmla="*/ 0 w 6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69"/>
            <p:cNvSpPr/>
            <p:nvPr/>
          </p:nvSpPr>
          <p:spPr bwMode="auto">
            <a:xfrm>
              <a:off x="6746426" y="5642053"/>
              <a:ext cx="12700" cy="50800"/>
            </a:xfrm>
            <a:custGeom>
              <a:avLst/>
              <a:gdLst>
                <a:gd name="T0" fmla="*/ 0 w 2"/>
                <a:gd name="T1" fmla="*/ 7 h 8"/>
                <a:gd name="T2" fmla="*/ 0 w 2"/>
                <a:gd name="T3" fmla="*/ 1 h 8"/>
                <a:gd name="T4" fmla="*/ 1 w 2"/>
                <a:gd name="T5" fmla="*/ 0 h 8"/>
                <a:gd name="T6" fmla="*/ 2 w 2"/>
                <a:gd name="T7" fmla="*/ 0 h 8"/>
                <a:gd name="T8" fmla="*/ 2 w 2"/>
                <a:gd name="T9" fmla="*/ 8 h 8"/>
                <a:gd name="T10" fmla="*/ 1 w 2"/>
                <a:gd name="T11" fmla="*/ 8 h 8"/>
                <a:gd name="T12" fmla="*/ 0 w 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">
                  <a:moveTo>
                    <a:pt x="0" y="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2" y="8"/>
                  </a:cubicBezTo>
                  <a:cubicBezTo>
                    <a:pt x="2" y="8"/>
                    <a:pt x="1" y="8"/>
                    <a:pt x="1" y="8"/>
                  </a:cubicBezTo>
                  <a:cubicBezTo>
                    <a:pt x="0" y="8"/>
                    <a:pt x="0" y="8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82"/>
            <p:cNvSpPr/>
            <p:nvPr/>
          </p:nvSpPr>
          <p:spPr bwMode="auto">
            <a:xfrm>
              <a:off x="8260901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83"/>
            <p:cNvSpPr/>
            <p:nvPr/>
          </p:nvSpPr>
          <p:spPr bwMode="auto">
            <a:xfrm>
              <a:off x="8395839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84"/>
            <p:cNvSpPr/>
            <p:nvPr/>
          </p:nvSpPr>
          <p:spPr bwMode="auto">
            <a:xfrm>
              <a:off x="8260901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85"/>
            <p:cNvSpPr/>
            <p:nvPr/>
          </p:nvSpPr>
          <p:spPr bwMode="auto">
            <a:xfrm>
              <a:off x="8184701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86"/>
            <p:cNvSpPr/>
            <p:nvPr/>
          </p:nvSpPr>
          <p:spPr bwMode="auto">
            <a:xfrm>
              <a:off x="9595989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87"/>
            <p:cNvSpPr/>
            <p:nvPr/>
          </p:nvSpPr>
          <p:spPr bwMode="auto">
            <a:xfrm>
              <a:off x="9661076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88"/>
            <p:cNvSpPr/>
            <p:nvPr/>
          </p:nvSpPr>
          <p:spPr bwMode="auto">
            <a:xfrm>
              <a:off x="9526139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89"/>
            <p:cNvSpPr/>
            <p:nvPr/>
          </p:nvSpPr>
          <p:spPr bwMode="auto">
            <a:xfrm>
              <a:off x="9595989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90"/>
            <p:cNvSpPr/>
            <p:nvPr/>
          </p:nvSpPr>
          <p:spPr bwMode="auto">
            <a:xfrm>
              <a:off x="9929364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91"/>
            <p:cNvSpPr/>
            <p:nvPr/>
          </p:nvSpPr>
          <p:spPr bwMode="auto">
            <a:xfrm>
              <a:off x="9864276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92"/>
            <p:cNvSpPr/>
            <p:nvPr/>
          </p:nvSpPr>
          <p:spPr bwMode="auto">
            <a:xfrm>
              <a:off x="9730926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93"/>
            <p:cNvSpPr/>
            <p:nvPr/>
          </p:nvSpPr>
          <p:spPr bwMode="auto">
            <a:xfrm>
              <a:off x="11116814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94"/>
            <p:cNvSpPr/>
            <p:nvPr/>
          </p:nvSpPr>
          <p:spPr bwMode="auto">
            <a:xfrm>
              <a:off x="11053314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95"/>
            <p:cNvSpPr/>
            <p:nvPr/>
          </p:nvSpPr>
          <p:spPr bwMode="auto">
            <a:xfrm>
              <a:off x="11186664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96"/>
            <p:cNvSpPr/>
            <p:nvPr/>
          </p:nvSpPr>
          <p:spPr bwMode="auto">
            <a:xfrm>
              <a:off x="11116814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97"/>
            <p:cNvSpPr/>
            <p:nvPr/>
          </p:nvSpPr>
          <p:spPr bwMode="auto">
            <a:xfrm>
              <a:off x="11321601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98"/>
            <p:cNvSpPr/>
            <p:nvPr/>
          </p:nvSpPr>
          <p:spPr bwMode="auto">
            <a:xfrm>
              <a:off x="11385101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99"/>
            <p:cNvSpPr/>
            <p:nvPr/>
          </p:nvSpPr>
          <p:spPr bwMode="auto">
            <a:xfrm>
              <a:off x="11448601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101"/>
            <p:cNvSpPr/>
            <p:nvPr/>
          </p:nvSpPr>
          <p:spPr bwMode="auto">
            <a:xfrm>
              <a:off x="9667426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102"/>
            <p:cNvSpPr/>
            <p:nvPr/>
          </p:nvSpPr>
          <p:spPr bwMode="auto">
            <a:xfrm>
              <a:off x="9756326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103"/>
            <p:cNvSpPr/>
            <p:nvPr/>
          </p:nvSpPr>
          <p:spPr bwMode="auto">
            <a:xfrm>
              <a:off x="9686476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104"/>
            <p:cNvSpPr/>
            <p:nvPr/>
          </p:nvSpPr>
          <p:spPr bwMode="auto">
            <a:xfrm>
              <a:off x="9608689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105"/>
            <p:cNvSpPr/>
            <p:nvPr/>
          </p:nvSpPr>
          <p:spPr bwMode="auto">
            <a:xfrm>
              <a:off x="9519789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106"/>
            <p:cNvSpPr/>
            <p:nvPr/>
          </p:nvSpPr>
          <p:spPr bwMode="auto">
            <a:xfrm>
              <a:off x="9564239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107"/>
            <p:cNvSpPr/>
            <p:nvPr/>
          </p:nvSpPr>
          <p:spPr bwMode="auto">
            <a:xfrm>
              <a:off x="9545189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108"/>
            <p:cNvSpPr/>
            <p:nvPr/>
          </p:nvSpPr>
          <p:spPr bwMode="auto">
            <a:xfrm>
              <a:off x="9608689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109"/>
            <p:cNvSpPr/>
            <p:nvPr/>
          </p:nvSpPr>
          <p:spPr bwMode="auto">
            <a:xfrm>
              <a:off x="9608689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110"/>
            <p:cNvSpPr/>
            <p:nvPr/>
          </p:nvSpPr>
          <p:spPr bwMode="auto">
            <a:xfrm>
              <a:off x="9743626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111"/>
            <p:cNvSpPr/>
            <p:nvPr/>
          </p:nvSpPr>
          <p:spPr bwMode="auto">
            <a:xfrm>
              <a:off x="9608689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112"/>
            <p:cNvSpPr/>
            <p:nvPr/>
          </p:nvSpPr>
          <p:spPr bwMode="auto">
            <a:xfrm>
              <a:off x="9807126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113"/>
            <p:cNvSpPr/>
            <p:nvPr/>
          </p:nvSpPr>
          <p:spPr bwMode="auto">
            <a:xfrm>
              <a:off x="9870626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114"/>
            <p:cNvSpPr/>
            <p:nvPr/>
          </p:nvSpPr>
          <p:spPr bwMode="auto">
            <a:xfrm>
              <a:off x="8083101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115"/>
            <p:cNvSpPr/>
            <p:nvPr/>
          </p:nvSpPr>
          <p:spPr bwMode="auto">
            <a:xfrm>
              <a:off x="8414889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116"/>
            <p:cNvSpPr/>
            <p:nvPr/>
          </p:nvSpPr>
          <p:spPr bwMode="auto">
            <a:xfrm>
              <a:off x="8414889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117"/>
            <p:cNvSpPr/>
            <p:nvPr/>
          </p:nvSpPr>
          <p:spPr bwMode="auto">
            <a:xfrm>
              <a:off x="8083101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118"/>
            <p:cNvSpPr/>
            <p:nvPr/>
          </p:nvSpPr>
          <p:spPr bwMode="auto">
            <a:xfrm>
              <a:off x="8083101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119"/>
            <p:cNvSpPr/>
            <p:nvPr/>
          </p:nvSpPr>
          <p:spPr bwMode="auto">
            <a:xfrm>
              <a:off x="6727376" y="3389391"/>
              <a:ext cx="65088" cy="63500"/>
            </a:xfrm>
            <a:custGeom>
              <a:avLst/>
              <a:gdLst>
                <a:gd name="T0" fmla="*/ 6 w 10"/>
                <a:gd name="T1" fmla="*/ 0 h 10"/>
                <a:gd name="T2" fmla="*/ 10 w 10"/>
                <a:gd name="T3" fmla="*/ 3 h 10"/>
                <a:gd name="T4" fmla="*/ 10 w 10"/>
                <a:gd name="T5" fmla="*/ 10 h 10"/>
                <a:gd name="T6" fmla="*/ 3 w 10"/>
                <a:gd name="T7" fmla="*/ 10 h 10"/>
                <a:gd name="T8" fmla="*/ 0 w 10"/>
                <a:gd name="T9" fmla="*/ 7 h 10"/>
                <a:gd name="T10" fmla="*/ 0 w 10"/>
                <a:gd name="T11" fmla="*/ 0 h 10"/>
                <a:gd name="T12" fmla="*/ 6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120"/>
            <p:cNvSpPr/>
            <p:nvPr/>
          </p:nvSpPr>
          <p:spPr bwMode="auto">
            <a:xfrm>
              <a:off x="6982964" y="3389391"/>
              <a:ext cx="65088" cy="63500"/>
            </a:xfrm>
            <a:custGeom>
              <a:avLst/>
              <a:gdLst>
                <a:gd name="T0" fmla="*/ 4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4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121"/>
            <p:cNvSpPr/>
            <p:nvPr/>
          </p:nvSpPr>
          <p:spPr bwMode="auto">
            <a:xfrm>
              <a:off x="6792464" y="306395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0 w 30"/>
                <a:gd name="T3" fmla="*/ 3 h 10"/>
                <a:gd name="T4" fmla="*/ 30 w 30"/>
                <a:gd name="T5" fmla="*/ 10 h 10"/>
                <a:gd name="T6" fmla="*/ 0 w 30"/>
                <a:gd name="T7" fmla="*/ 10 h 10"/>
                <a:gd name="T8" fmla="*/ 0 w 30"/>
                <a:gd name="T9" fmla="*/ 3 h 10"/>
                <a:gd name="T10" fmla="*/ 3 w 30"/>
                <a:gd name="T11" fmla="*/ 0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29" y="0"/>
                    <a:pt x="30" y="1"/>
                    <a:pt x="30" y="3"/>
                  </a:cubicBezTo>
                  <a:cubicBezTo>
                    <a:pt x="30" y="6"/>
                    <a:pt x="30" y="8"/>
                    <a:pt x="30" y="10"/>
                  </a:cubicBezTo>
                  <a:cubicBezTo>
                    <a:pt x="20" y="10"/>
                    <a:pt x="10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19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122"/>
            <p:cNvSpPr/>
            <p:nvPr/>
          </p:nvSpPr>
          <p:spPr bwMode="auto">
            <a:xfrm>
              <a:off x="6727376" y="3127453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6 w 10"/>
                <a:gd name="T3" fmla="*/ 10 h 10"/>
                <a:gd name="T4" fmla="*/ 0 w 10"/>
                <a:gd name="T5" fmla="*/ 10 h 10"/>
                <a:gd name="T6" fmla="*/ 0 w 10"/>
                <a:gd name="T7" fmla="*/ 4 h 10"/>
                <a:gd name="T8" fmla="*/ 3 w 10"/>
                <a:gd name="T9" fmla="*/ 0 h 10"/>
                <a:gd name="T10" fmla="*/ 10 w 10"/>
                <a:gd name="T11" fmla="*/ 0 h 10"/>
                <a:gd name="T12" fmla="*/ 10 w 1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123"/>
            <p:cNvSpPr/>
            <p:nvPr/>
          </p:nvSpPr>
          <p:spPr bwMode="auto">
            <a:xfrm>
              <a:off x="6982964" y="3127453"/>
              <a:ext cx="65088" cy="63500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7 w 10"/>
                <a:gd name="T7" fmla="*/ 0 h 10"/>
                <a:gd name="T8" fmla="*/ 10 w 10"/>
                <a:gd name="T9" fmla="*/ 4 h 10"/>
                <a:gd name="T10" fmla="*/ 10 w 10"/>
                <a:gd name="T11" fmla="*/ 10 h 10"/>
                <a:gd name="T12" fmla="*/ 4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124"/>
            <p:cNvSpPr/>
            <p:nvPr/>
          </p:nvSpPr>
          <p:spPr bwMode="auto">
            <a:xfrm>
              <a:off x="6792464" y="3256041"/>
              <a:ext cx="63500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3 w 10"/>
                <a:gd name="T9" fmla="*/ 11 h 11"/>
                <a:gd name="T10" fmla="*/ 0 w 10"/>
                <a:gd name="T11" fmla="*/ 7 h 11"/>
                <a:gd name="T12" fmla="*/ 0 w 10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4"/>
                    <a:pt x="10" y="7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125"/>
            <p:cNvSpPr/>
            <p:nvPr/>
          </p:nvSpPr>
          <p:spPr bwMode="auto">
            <a:xfrm>
              <a:off x="6855964" y="3325891"/>
              <a:ext cx="63500" cy="63500"/>
            </a:xfrm>
            <a:custGeom>
              <a:avLst/>
              <a:gdLst>
                <a:gd name="T0" fmla="*/ 0 w 10"/>
                <a:gd name="T1" fmla="*/ 6 h 10"/>
                <a:gd name="T2" fmla="*/ 3 w 10"/>
                <a:gd name="T3" fmla="*/ 10 h 10"/>
                <a:gd name="T4" fmla="*/ 7 w 10"/>
                <a:gd name="T5" fmla="*/ 10 h 10"/>
                <a:gd name="T6" fmla="*/ 10 w 10"/>
                <a:gd name="T7" fmla="*/ 6 h 10"/>
                <a:gd name="T8" fmla="*/ 10 w 10"/>
                <a:gd name="T9" fmla="*/ 0 h 10"/>
                <a:gd name="T10" fmla="*/ 0 w 10"/>
                <a:gd name="T11" fmla="*/ 0 h 10"/>
                <a:gd name="T12" fmla="*/ 0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6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6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7" y="0"/>
                    <a:pt x="3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126"/>
            <p:cNvSpPr/>
            <p:nvPr/>
          </p:nvSpPr>
          <p:spPr bwMode="auto">
            <a:xfrm>
              <a:off x="6919464" y="3256041"/>
              <a:ext cx="63500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0 w 10"/>
                <a:gd name="T5" fmla="*/ 11 h 11"/>
                <a:gd name="T6" fmla="*/ 0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5" y="11"/>
                    <a:pt x="2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Freeform 127"/>
            <p:cNvSpPr/>
            <p:nvPr/>
          </p:nvSpPr>
          <p:spPr bwMode="auto">
            <a:xfrm>
              <a:off x="6855964" y="3190953"/>
              <a:ext cx="63500" cy="65088"/>
            </a:xfrm>
            <a:custGeom>
              <a:avLst/>
              <a:gdLst>
                <a:gd name="T0" fmla="*/ 7 w 10"/>
                <a:gd name="T1" fmla="*/ 0 h 10"/>
                <a:gd name="T2" fmla="*/ 10 w 10"/>
                <a:gd name="T3" fmla="*/ 4 h 10"/>
                <a:gd name="T4" fmla="*/ 10 w 10"/>
                <a:gd name="T5" fmla="*/ 10 h 10"/>
                <a:gd name="T6" fmla="*/ 0 w 10"/>
                <a:gd name="T7" fmla="*/ 10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7" y="10"/>
                    <a:pt x="3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Freeform 128"/>
            <p:cNvSpPr/>
            <p:nvPr/>
          </p:nvSpPr>
          <p:spPr bwMode="auto">
            <a:xfrm>
              <a:off x="6663876" y="3190953"/>
              <a:ext cx="63500" cy="198438"/>
            </a:xfrm>
            <a:custGeom>
              <a:avLst/>
              <a:gdLst>
                <a:gd name="T0" fmla="*/ 0 w 10"/>
                <a:gd name="T1" fmla="*/ 4 h 31"/>
                <a:gd name="T2" fmla="*/ 3 w 10"/>
                <a:gd name="T3" fmla="*/ 0 h 31"/>
                <a:gd name="T4" fmla="*/ 10 w 10"/>
                <a:gd name="T5" fmla="*/ 0 h 31"/>
                <a:gd name="T6" fmla="*/ 10 w 10"/>
                <a:gd name="T7" fmla="*/ 31 h 31"/>
                <a:gd name="T8" fmla="*/ 3 w 10"/>
                <a:gd name="T9" fmla="*/ 31 h 31"/>
                <a:gd name="T10" fmla="*/ 0 w 10"/>
                <a:gd name="T11" fmla="*/ 27 h 31"/>
                <a:gd name="T12" fmla="*/ 0 w 10"/>
                <a:gd name="T1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0" y="10"/>
                    <a:pt x="10" y="21"/>
                    <a:pt x="10" y="31"/>
                  </a:cubicBezTo>
                  <a:cubicBezTo>
                    <a:pt x="7" y="31"/>
                    <a:pt x="5" y="31"/>
                    <a:pt x="3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9"/>
                    <a:pt x="0" y="1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129"/>
            <p:cNvSpPr/>
            <p:nvPr/>
          </p:nvSpPr>
          <p:spPr bwMode="auto">
            <a:xfrm>
              <a:off x="6792464" y="3452891"/>
              <a:ext cx="190500" cy="63500"/>
            </a:xfrm>
            <a:custGeom>
              <a:avLst/>
              <a:gdLst>
                <a:gd name="T0" fmla="*/ 0 w 30"/>
                <a:gd name="T1" fmla="*/ 7 h 10"/>
                <a:gd name="T2" fmla="*/ 3 w 30"/>
                <a:gd name="T3" fmla="*/ 10 h 10"/>
                <a:gd name="T4" fmla="*/ 27 w 30"/>
                <a:gd name="T5" fmla="*/ 10 h 10"/>
                <a:gd name="T6" fmla="*/ 30 w 30"/>
                <a:gd name="T7" fmla="*/ 7 h 10"/>
                <a:gd name="T8" fmla="*/ 30 w 30"/>
                <a:gd name="T9" fmla="*/ 0 h 10"/>
                <a:gd name="T10" fmla="*/ 0 w 30"/>
                <a:gd name="T11" fmla="*/ 0 h 10"/>
                <a:gd name="T12" fmla="*/ 0 w 3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0" y="7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11" y="10"/>
                    <a:pt x="19" y="10"/>
                    <a:pt x="27" y="10"/>
                  </a:cubicBezTo>
                  <a:cubicBezTo>
                    <a:pt x="29" y="10"/>
                    <a:pt x="30" y="9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130"/>
            <p:cNvSpPr/>
            <p:nvPr/>
          </p:nvSpPr>
          <p:spPr bwMode="auto">
            <a:xfrm>
              <a:off x="7048051" y="3190953"/>
              <a:ext cx="69850" cy="198438"/>
            </a:xfrm>
            <a:custGeom>
              <a:avLst/>
              <a:gdLst>
                <a:gd name="T0" fmla="*/ 11 w 11"/>
                <a:gd name="T1" fmla="*/ 27 h 31"/>
                <a:gd name="T2" fmla="*/ 7 w 11"/>
                <a:gd name="T3" fmla="*/ 31 h 31"/>
                <a:gd name="T4" fmla="*/ 0 w 11"/>
                <a:gd name="T5" fmla="*/ 31 h 31"/>
                <a:gd name="T6" fmla="*/ 0 w 11"/>
                <a:gd name="T7" fmla="*/ 0 h 31"/>
                <a:gd name="T8" fmla="*/ 7 w 11"/>
                <a:gd name="T9" fmla="*/ 0 h 31"/>
                <a:gd name="T10" fmla="*/ 11 w 11"/>
                <a:gd name="T11" fmla="*/ 4 h 31"/>
                <a:gd name="T12" fmla="*/ 11 w 11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11" y="27"/>
                  </a:moveTo>
                  <a:cubicBezTo>
                    <a:pt x="11" y="30"/>
                    <a:pt x="10" y="31"/>
                    <a:pt x="7" y="31"/>
                  </a:cubicBezTo>
                  <a:cubicBezTo>
                    <a:pt x="5" y="31"/>
                    <a:pt x="3" y="31"/>
                    <a:pt x="0" y="31"/>
                  </a:cubicBezTo>
                  <a:cubicBezTo>
                    <a:pt x="0" y="21"/>
                    <a:pt x="0" y="10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4"/>
                  </a:cubicBezTo>
                  <a:cubicBezTo>
                    <a:pt x="11" y="12"/>
                    <a:pt x="11" y="1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142"/>
            <p:cNvSpPr>
              <a:spLocks noEditPoints="1"/>
            </p:cNvSpPr>
            <p:nvPr/>
          </p:nvSpPr>
          <p:spPr bwMode="auto">
            <a:xfrm>
              <a:off x="11129514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38" name="组合 437"/>
            <p:cNvGrpSpPr/>
            <p:nvPr userDrawn="1"/>
          </p:nvGrpSpPr>
          <p:grpSpPr>
            <a:xfrm>
              <a:off x="2242347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443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39" name="组合 438"/>
            <p:cNvGrpSpPr/>
            <p:nvPr userDrawn="1"/>
          </p:nvGrpSpPr>
          <p:grpSpPr>
            <a:xfrm>
              <a:off x="746922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440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红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61486" y="6750049"/>
            <a:ext cx="10748536" cy="107951"/>
          </a:xfrm>
          <a:prstGeom prst="rect">
            <a:avLst/>
          </a:prstGeom>
          <a:solidFill>
            <a:srgbClr val="EF4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709303" y="6515040"/>
            <a:ext cx="1543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>
                <a:latin typeface="microduino" panose="00000500000000000000" pitchFamily="50" charset="0"/>
              </a:rPr>
              <a:t>microduino</a:t>
            </a:r>
            <a:endParaRPr lang="zh-CN" altLang="en-US" sz="2000" dirty="0">
              <a:latin typeface="microduino" panose="00000500000000000000" pitchFamily="50" charset="0"/>
            </a:endParaRP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669018" y="650953"/>
            <a:ext cx="10927221" cy="5284788"/>
            <a:chOff x="669018" y="650953"/>
            <a:chExt cx="10927221" cy="5284788"/>
          </a:xfrm>
          <a:solidFill>
            <a:srgbClr val="E2E2E2"/>
          </a:solidFill>
        </p:grpSpPr>
        <p:grpSp>
          <p:nvGrpSpPr>
            <p:cNvPr id="12" name="组合 11"/>
            <p:cNvGrpSpPr/>
            <p:nvPr userDrawn="1"/>
          </p:nvGrpSpPr>
          <p:grpSpPr>
            <a:xfrm>
              <a:off x="3626531" y="650953"/>
              <a:ext cx="339725" cy="473075"/>
              <a:chOff x="3626531" y="650953"/>
              <a:chExt cx="339725" cy="473075"/>
            </a:xfrm>
            <a:grpFill/>
          </p:grpSpPr>
          <p:sp>
            <p:nvSpPr>
              <p:cNvPr id="246" name="Freeform 10"/>
              <p:cNvSpPr/>
              <p:nvPr/>
            </p:nvSpPr>
            <p:spPr bwMode="auto">
              <a:xfrm>
                <a:off x="3691618" y="650953"/>
                <a:ext cx="203200" cy="473075"/>
              </a:xfrm>
              <a:custGeom>
                <a:avLst/>
                <a:gdLst>
                  <a:gd name="T0" fmla="*/ 14 w 32"/>
                  <a:gd name="T1" fmla="*/ 0 h 74"/>
                  <a:gd name="T2" fmla="*/ 11 w 32"/>
                  <a:gd name="T3" fmla="*/ 3 h 74"/>
                  <a:gd name="T4" fmla="*/ 11 w 32"/>
                  <a:gd name="T5" fmla="*/ 21 h 74"/>
                  <a:gd name="T6" fmla="*/ 0 w 32"/>
                  <a:gd name="T7" fmla="*/ 21 h 74"/>
                  <a:gd name="T8" fmla="*/ 0 w 32"/>
                  <a:gd name="T9" fmla="*/ 28 h 74"/>
                  <a:gd name="T10" fmla="*/ 4 w 32"/>
                  <a:gd name="T11" fmla="*/ 31 h 74"/>
                  <a:gd name="T12" fmla="*/ 11 w 32"/>
                  <a:gd name="T13" fmla="*/ 31 h 74"/>
                  <a:gd name="T14" fmla="*/ 11 w 32"/>
                  <a:gd name="T15" fmla="*/ 42 h 74"/>
                  <a:gd name="T16" fmla="*/ 4 w 32"/>
                  <a:gd name="T17" fmla="*/ 42 h 74"/>
                  <a:gd name="T18" fmla="*/ 0 w 32"/>
                  <a:gd name="T19" fmla="*/ 45 h 74"/>
                  <a:gd name="T20" fmla="*/ 0 w 32"/>
                  <a:gd name="T21" fmla="*/ 53 h 74"/>
                  <a:gd name="T22" fmla="*/ 11 w 32"/>
                  <a:gd name="T23" fmla="*/ 53 h 74"/>
                  <a:gd name="T24" fmla="*/ 11 w 32"/>
                  <a:gd name="T25" fmla="*/ 70 h 74"/>
                  <a:gd name="T26" fmla="*/ 14 w 32"/>
                  <a:gd name="T27" fmla="*/ 74 h 74"/>
                  <a:gd name="T28" fmla="*/ 18 w 32"/>
                  <a:gd name="T29" fmla="*/ 74 h 74"/>
                  <a:gd name="T30" fmla="*/ 21 w 32"/>
                  <a:gd name="T31" fmla="*/ 70 h 74"/>
                  <a:gd name="T32" fmla="*/ 21 w 32"/>
                  <a:gd name="T33" fmla="*/ 63 h 74"/>
                  <a:gd name="T34" fmla="*/ 28 w 32"/>
                  <a:gd name="T35" fmla="*/ 63 h 74"/>
                  <a:gd name="T36" fmla="*/ 32 w 32"/>
                  <a:gd name="T37" fmla="*/ 60 h 74"/>
                  <a:gd name="T38" fmla="*/ 32 w 32"/>
                  <a:gd name="T39" fmla="*/ 53 h 74"/>
                  <a:gd name="T40" fmla="*/ 21 w 32"/>
                  <a:gd name="T41" fmla="*/ 53 h 74"/>
                  <a:gd name="T42" fmla="*/ 21 w 32"/>
                  <a:gd name="T43" fmla="*/ 42 h 74"/>
                  <a:gd name="T44" fmla="*/ 32 w 32"/>
                  <a:gd name="T45" fmla="*/ 42 h 74"/>
                  <a:gd name="T46" fmla="*/ 32 w 32"/>
                  <a:gd name="T47" fmla="*/ 31 h 74"/>
                  <a:gd name="T48" fmla="*/ 21 w 32"/>
                  <a:gd name="T49" fmla="*/ 31 h 74"/>
                  <a:gd name="T50" fmla="*/ 21 w 32"/>
                  <a:gd name="T51" fmla="*/ 21 h 74"/>
                  <a:gd name="T52" fmla="*/ 32 w 32"/>
                  <a:gd name="T53" fmla="*/ 21 h 74"/>
                  <a:gd name="T54" fmla="*/ 32 w 32"/>
                  <a:gd name="T55" fmla="*/ 14 h 74"/>
                  <a:gd name="T56" fmla="*/ 28 w 32"/>
                  <a:gd name="T57" fmla="*/ 10 h 74"/>
                  <a:gd name="T58" fmla="*/ 21 w 32"/>
                  <a:gd name="T59" fmla="*/ 10 h 74"/>
                  <a:gd name="T60" fmla="*/ 21 w 32"/>
                  <a:gd name="T61" fmla="*/ 3 h 74"/>
                  <a:gd name="T62" fmla="*/ 18 w 32"/>
                  <a:gd name="T63" fmla="*/ 0 h 74"/>
                  <a:gd name="T64" fmla="*/ 14 w 32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74">
                    <a:moveTo>
                      <a:pt x="14" y="0"/>
                    </a:moveTo>
                    <a:cubicBezTo>
                      <a:pt x="12" y="0"/>
                      <a:pt x="11" y="1"/>
                      <a:pt x="11" y="3"/>
                    </a:cubicBezTo>
                    <a:cubicBezTo>
                      <a:pt x="11" y="9"/>
                      <a:pt x="11" y="15"/>
                      <a:pt x="11" y="21"/>
                    </a:cubicBezTo>
                    <a:cubicBezTo>
                      <a:pt x="7" y="21"/>
                      <a:pt x="4" y="21"/>
                      <a:pt x="0" y="21"/>
                    </a:cubicBezTo>
                    <a:cubicBezTo>
                      <a:pt x="0" y="23"/>
                      <a:pt x="0" y="25"/>
                      <a:pt x="0" y="28"/>
                    </a:cubicBezTo>
                    <a:cubicBezTo>
                      <a:pt x="0" y="30"/>
                      <a:pt x="1" y="31"/>
                      <a:pt x="4" y="31"/>
                    </a:cubicBezTo>
                    <a:cubicBezTo>
                      <a:pt x="6" y="31"/>
                      <a:pt x="8" y="31"/>
                      <a:pt x="11" y="31"/>
                    </a:cubicBezTo>
                    <a:cubicBezTo>
                      <a:pt x="11" y="35"/>
                      <a:pt x="11" y="38"/>
                      <a:pt x="11" y="42"/>
                    </a:cubicBezTo>
                    <a:cubicBezTo>
                      <a:pt x="8" y="42"/>
                      <a:pt x="6" y="42"/>
                      <a:pt x="4" y="42"/>
                    </a:cubicBezTo>
                    <a:cubicBezTo>
                      <a:pt x="1" y="42"/>
                      <a:pt x="0" y="43"/>
                      <a:pt x="0" y="45"/>
                    </a:cubicBezTo>
                    <a:cubicBezTo>
                      <a:pt x="0" y="48"/>
                      <a:pt x="0" y="50"/>
                      <a:pt x="0" y="53"/>
                    </a:cubicBezTo>
                    <a:cubicBezTo>
                      <a:pt x="4" y="53"/>
                      <a:pt x="7" y="53"/>
                      <a:pt x="11" y="53"/>
                    </a:cubicBezTo>
                    <a:cubicBezTo>
                      <a:pt x="11" y="58"/>
                      <a:pt x="11" y="64"/>
                      <a:pt x="11" y="70"/>
                    </a:cubicBezTo>
                    <a:cubicBezTo>
                      <a:pt x="11" y="73"/>
                      <a:pt x="12" y="74"/>
                      <a:pt x="14" y="74"/>
                    </a:cubicBezTo>
                    <a:cubicBezTo>
                      <a:pt x="15" y="74"/>
                      <a:pt x="17" y="74"/>
                      <a:pt x="18" y="74"/>
                    </a:cubicBezTo>
                    <a:cubicBezTo>
                      <a:pt x="20" y="74"/>
                      <a:pt x="21" y="73"/>
                      <a:pt x="21" y="70"/>
                    </a:cubicBezTo>
                    <a:cubicBezTo>
                      <a:pt x="21" y="68"/>
                      <a:pt x="21" y="66"/>
                      <a:pt x="21" y="63"/>
                    </a:cubicBezTo>
                    <a:cubicBezTo>
                      <a:pt x="24" y="63"/>
                      <a:pt x="26" y="63"/>
                      <a:pt x="28" y="63"/>
                    </a:cubicBezTo>
                    <a:cubicBezTo>
                      <a:pt x="31" y="63"/>
                      <a:pt x="32" y="62"/>
                      <a:pt x="32" y="60"/>
                    </a:cubicBezTo>
                    <a:cubicBezTo>
                      <a:pt x="32" y="57"/>
                      <a:pt x="32" y="55"/>
                      <a:pt x="32" y="53"/>
                    </a:cubicBezTo>
                    <a:cubicBezTo>
                      <a:pt x="28" y="53"/>
                      <a:pt x="25" y="53"/>
                      <a:pt x="21" y="53"/>
                    </a:cubicBezTo>
                    <a:cubicBezTo>
                      <a:pt x="21" y="49"/>
                      <a:pt x="21" y="45"/>
                      <a:pt x="21" y="42"/>
                    </a:cubicBezTo>
                    <a:cubicBezTo>
                      <a:pt x="25" y="42"/>
                      <a:pt x="28" y="42"/>
                      <a:pt x="32" y="42"/>
                    </a:cubicBezTo>
                    <a:cubicBezTo>
                      <a:pt x="32" y="38"/>
                      <a:pt x="32" y="35"/>
                      <a:pt x="32" y="31"/>
                    </a:cubicBezTo>
                    <a:cubicBezTo>
                      <a:pt x="28" y="31"/>
                      <a:pt x="25" y="31"/>
                      <a:pt x="21" y="31"/>
                    </a:cubicBezTo>
                    <a:cubicBezTo>
                      <a:pt x="21" y="28"/>
                      <a:pt x="21" y="24"/>
                      <a:pt x="21" y="21"/>
                    </a:cubicBezTo>
                    <a:cubicBezTo>
                      <a:pt x="25" y="21"/>
                      <a:pt x="28" y="21"/>
                      <a:pt x="32" y="21"/>
                    </a:cubicBezTo>
                    <a:cubicBezTo>
                      <a:pt x="32" y="18"/>
                      <a:pt x="32" y="16"/>
                      <a:pt x="32" y="14"/>
                    </a:cubicBezTo>
                    <a:cubicBezTo>
                      <a:pt x="32" y="11"/>
                      <a:pt x="31" y="10"/>
                      <a:pt x="28" y="10"/>
                    </a:cubicBezTo>
                    <a:cubicBezTo>
                      <a:pt x="26" y="10"/>
                      <a:pt x="24" y="10"/>
                      <a:pt x="21" y="10"/>
                    </a:cubicBezTo>
                    <a:cubicBezTo>
                      <a:pt x="21" y="8"/>
                      <a:pt x="21" y="5"/>
                      <a:pt x="21" y="3"/>
                    </a:cubicBezTo>
                    <a:cubicBezTo>
                      <a:pt x="21" y="1"/>
                      <a:pt x="20" y="0"/>
                      <a:pt x="18" y="0"/>
                    </a:cubicBezTo>
                    <a:cubicBezTo>
                      <a:pt x="17" y="0"/>
                      <a:pt x="15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11"/>
              <p:cNvSpPr/>
              <p:nvPr/>
            </p:nvSpPr>
            <p:spPr bwMode="auto">
              <a:xfrm>
                <a:off x="3894818" y="785891"/>
                <a:ext cx="71438" cy="63500"/>
              </a:xfrm>
              <a:custGeom>
                <a:avLst/>
                <a:gdLst>
                  <a:gd name="T0" fmla="*/ 11 w 11"/>
                  <a:gd name="T1" fmla="*/ 3 h 10"/>
                  <a:gd name="T2" fmla="*/ 7 w 11"/>
                  <a:gd name="T3" fmla="*/ 0 h 10"/>
                  <a:gd name="T4" fmla="*/ 0 w 11"/>
                  <a:gd name="T5" fmla="*/ 0 h 10"/>
                  <a:gd name="T6" fmla="*/ 0 w 11"/>
                  <a:gd name="T7" fmla="*/ 10 h 10"/>
                  <a:gd name="T8" fmla="*/ 7 w 11"/>
                  <a:gd name="T9" fmla="*/ 10 h 10"/>
                  <a:gd name="T10" fmla="*/ 11 w 11"/>
                  <a:gd name="T11" fmla="*/ 7 h 10"/>
                  <a:gd name="T12" fmla="*/ 11 w 11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0"/>
                    </a:cubicBezTo>
                    <a:cubicBezTo>
                      <a:pt x="2" y="10"/>
                      <a:pt x="5" y="10"/>
                      <a:pt x="7" y="10"/>
                    </a:cubicBezTo>
                    <a:cubicBezTo>
                      <a:pt x="9" y="10"/>
                      <a:pt x="11" y="9"/>
                      <a:pt x="11" y="7"/>
                    </a:cubicBezTo>
                    <a:cubicBezTo>
                      <a:pt x="11" y="6"/>
                      <a:pt x="11" y="4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12"/>
              <p:cNvSpPr/>
              <p:nvPr/>
            </p:nvSpPr>
            <p:spPr bwMode="auto">
              <a:xfrm>
                <a:off x="3894818" y="919241"/>
                <a:ext cx="71438" cy="69850"/>
              </a:xfrm>
              <a:custGeom>
                <a:avLst/>
                <a:gdLst>
                  <a:gd name="T0" fmla="*/ 11 w 11"/>
                  <a:gd name="T1" fmla="*/ 3 h 11"/>
                  <a:gd name="T2" fmla="*/ 7 w 11"/>
                  <a:gd name="T3" fmla="*/ 0 h 11"/>
                  <a:gd name="T4" fmla="*/ 0 w 11"/>
                  <a:gd name="T5" fmla="*/ 0 h 11"/>
                  <a:gd name="T6" fmla="*/ 0 w 11"/>
                  <a:gd name="T7" fmla="*/ 11 h 11"/>
                  <a:gd name="T8" fmla="*/ 7 w 11"/>
                  <a:gd name="T9" fmla="*/ 11 h 11"/>
                  <a:gd name="T10" fmla="*/ 11 w 11"/>
                  <a:gd name="T11" fmla="*/ 7 h 11"/>
                  <a:gd name="T12" fmla="*/ 11 w 11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9" y="11"/>
                      <a:pt x="11" y="10"/>
                      <a:pt x="11" y="7"/>
                    </a:cubicBezTo>
                    <a:cubicBezTo>
                      <a:pt x="11" y="6"/>
                      <a:pt x="11" y="5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13"/>
              <p:cNvSpPr/>
              <p:nvPr/>
            </p:nvSpPr>
            <p:spPr bwMode="auto">
              <a:xfrm>
                <a:off x="3626531" y="989091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7 w 10"/>
                  <a:gd name="T3" fmla="*/ 10 h 10"/>
                  <a:gd name="T4" fmla="*/ 3 w 10"/>
                  <a:gd name="T5" fmla="*/ 10 h 10"/>
                  <a:gd name="T6" fmla="*/ 0 w 10"/>
                  <a:gd name="T7" fmla="*/ 7 h 10"/>
                  <a:gd name="T8" fmla="*/ 0 w 10"/>
                  <a:gd name="T9" fmla="*/ 3 h 10"/>
                  <a:gd name="T10" fmla="*/ 3 w 10"/>
                  <a:gd name="T11" fmla="*/ 0 h 10"/>
                  <a:gd name="T12" fmla="*/ 10 w 10"/>
                  <a:gd name="T13" fmla="*/ 0 h 10"/>
                  <a:gd name="T14" fmla="*/ 10 w 10"/>
                  <a:gd name="T1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7" y="10"/>
                    </a:cubicBezTo>
                    <a:cubicBezTo>
                      <a:pt x="5" y="10"/>
                      <a:pt x="4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4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14"/>
              <p:cNvSpPr/>
              <p:nvPr/>
            </p:nvSpPr>
            <p:spPr bwMode="auto">
              <a:xfrm>
                <a:off x="3626531" y="714453"/>
                <a:ext cx="65088" cy="71438"/>
              </a:xfrm>
              <a:custGeom>
                <a:avLst/>
                <a:gdLst>
                  <a:gd name="T0" fmla="*/ 3 w 10"/>
                  <a:gd name="T1" fmla="*/ 11 h 11"/>
                  <a:gd name="T2" fmla="*/ 0 w 10"/>
                  <a:gd name="T3" fmla="*/ 7 h 11"/>
                  <a:gd name="T4" fmla="*/ 0 w 10"/>
                  <a:gd name="T5" fmla="*/ 4 h 11"/>
                  <a:gd name="T6" fmla="*/ 3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11 h 11"/>
                  <a:gd name="T14" fmla="*/ 3 w 10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1">
                    <a:moveTo>
                      <a:pt x="3" y="11"/>
                    </a:move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5007656" y="650953"/>
              <a:ext cx="619125" cy="479426"/>
              <a:chOff x="5007656" y="650953"/>
              <a:chExt cx="619125" cy="479426"/>
            </a:xfrm>
            <a:grpFill/>
          </p:grpSpPr>
          <p:sp>
            <p:nvSpPr>
              <p:cNvPr id="241" name="Freeform 15"/>
              <p:cNvSpPr/>
              <p:nvPr/>
            </p:nvSpPr>
            <p:spPr bwMode="auto">
              <a:xfrm>
                <a:off x="5352143" y="1058941"/>
                <a:ext cx="133350" cy="71438"/>
              </a:xfrm>
              <a:custGeom>
                <a:avLst/>
                <a:gdLst>
                  <a:gd name="T0" fmla="*/ 21 w 21"/>
                  <a:gd name="T1" fmla="*/ 0 h 11"/>
                  <a:gd name="T2" fmla="*/ 21 w 21"/>
                  <a:gd name="T3" fmla="*/ 8 h 11"/>
                  <a:gd name="T4" fmla="*/ 18 w 21"/>
                  <a:gd name="T5" fmla="*/ 11 h 11"/>
                  <a:gd name="T6" fmla="*/ 3 w 21"/>
                  <a:gd name="T7" fmla="*/ 11 h 11"/>
                  <a:gd name="T8" fmla="*/ 0 w 21"/>
                  <a:gd name="T9" fmla="*/ 8 h 11"/>
                  <a:gd name="T10" fmla="*/ 0 w 21"/>
                  <a:gd name="T11" fmla="*/ 0 h 11"/>
                  <a:gd name="T12" fmla="*/ 21 w 2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1">
                    <a:moveTo>
                      <a:pt x="21" y="0"/>
                    </a:moveTo>
                    <a:cubicBezTo>
                      <a:pt x="21" y="3"/>
                      <a:pt x="21" y="5"/>
                      <a:pt x="21" y="8"/>
                    </a:cubicBezTo>
                    <a:cubicBezTo>
                      <a:pt x="21" y="10"/>
                      <a:pt x="20" y="11"/>
                      <a:pt x="18" y="11"/>
                    </a:cubicBezTo>
                    <a:cubicBezTo>
                      <a:pt x="13" y="11"/>
                      <a:pt x="8" y="11"/>
                      <a:pt x="3" y="11"/>
                    </a:cubicBezTo>
                    <a:cubicBezTo>
                      <a:pt x="1" y="11"/>
                      <a:pt x="0" y="10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ubicBezTo>
                      <a:pt x="7" y="0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16"/>
              <p:cNvSpPr/>
              <p:nvPr/>
            </p:nvSpPr>
            <p:spPr bwMode="auto">
              <a:xfrm>
                <a:off x="5141006" y="650953"/>
                <a:ext cx="141288" cy="63500"/>
              </a:xfrm>
              <a:custGeom>
                <a:avLst/>
                <a:gdLst>
                  <a:gd name="T0" fmla="*/ 0 w 22"/>
                  <a:gd name="T1" fmla="*/ 10 h 10"/>
                  <a:gd name="T2" fmla="*/ 0 w 22"/>
                  <a:gd name="T3" fmla="*/ 3 h 10"/>
                  <a:gd name="T4" fmla="*/ 4 w 22"/>
                  <a:gd name="T5" fmla="*/ 0 h 10"/>
                  <a:gd name="T6" fmla="*/ 18 w 22"/>
                  <a:gd name="T7" fmla="*/ 0 h 10"/>
                  <a:gd name="T8" fmla="*/ 22 w 22"/>
                  <a:gd name="T9" fmla="*/ 3 h 10"/>
                  <a:gd name="T10" fmla="*/ 22 w 22"/>
                  <a:gd name="T11" fmla="*/ 10 h 10"/>
                  <a:gd name="T12" fmla="*/ 0 w 22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0">
                    <a:moveTo>
                      <a:pt x="0" y="10"/>
                    </a:move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9" y="0"/>
                      <a:pt x="14" y="0"/>
                      <a:pt x="18" y="0"/>
                    </a:cubicBezTo>
                    <a:cubicBezTo>
                      <a:pt x="20" y="0"/>
                      <a:pt x="22" y="1"/>
                      <a:pt x="22" y="3"/>
                    </a:cubicBezTo>
                    <a:cubicBezTo>
                      <a:pt x="22" y="6"/>
                      <a:pt x="22" y="8"/>
                      <a:pt x="22" y="10"/>
                    </a:cubicBezTo>
                    <a:cubicBezTo>
                      <a:pt x="15" y="10"/>
                      <a:pt x="8" y="10"/>
                      <a:pt x="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17"/>
              <p:cNvSpPr/>
              <p:nvPr/>
            </p:nvSpPr>
            <p:spPr bwMode="auto">
              <a:xfrm>
                <a:off x="5007656" y="714453"/>
                <a:ext cx="133350" cy="415925"/>
              </a:xfrm>
              <a:custGeom>
                <a:avLst/>
                <a:gdLst>
                  <a:gd name="T0" fmla="*/ 0 w 21"/>
                  <a:gd name="T1" fmla="*/ 47 h 65"/>
                  <a:gd name="T2" fmla="*/ 0 w 21"/>
                  <a:gd name="T3" fmla="*/ 51 h 65"/>
                  <a:gd name="T4" fmla="*/ 4 w 21"/>
                  <a:gd name="T5" fmla="*/ 54 h 65"/>
                  <a:gd name="T6" fmla="*/ 11 w 21"/>
                  <a:gd name="T7" fmla="*/ 54 h 65"/>
                  <a:gd name="T8" fmla="*/ 11 w 21"/>
                  <a:gd name="T9" fmla="*/ 62 h 65"/>
                  <a:gd name="T10" fmla="*/ 14 w 21"/>
                  <a:gd name="T11" fmla="*/ 65 h 65"/>
                  <a:gd name="T12" fmla="*/ 18 w 21"/>
                  <a:gd name="T13" fmla="*/ 65 h 65"/>
                  <a:gd name="T14" fmla="*/ 21 w 21"/>
                  <a:gd name="T15" fmla="*/ 62 h 65"/>
                  <a:gd name="T16" fmla="*/ 21 w 21"/>
                  <a:gd name="T17" fmla="*/ 0 h 65"/>
                  <a:gd name="T18" fmla="*/ 14 w 21"/>
                  <a:gd name="T19" fmla="*/ 0 h 65"/>
                  <a:gd name="T20" fmla="*/ 11 w 21"/>
                  <a:gd name="T21" fmla="*/ 4 h 65"/>
                  <a:gd name="T22" fmla="*/ 11 w 21"/>
                  <a:gd name="T23" fmla="*/ 44 h 65"/>
                  <a:gd name="T24" fmla="*/ 4 w 21"/>
                  <a:gd name="T25" fmla="*/ 44 h 65"/>
                  <a:gd name="T26" fmla="*/ 0 w 21"/>
                  <a:gd name="T27" fmla="*/ 4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65">
                    <a:moveTo>
                      <a:pt x="0" y="47"/>
                    </a:moveTo>
                    <a:cubicBezTo>
                      <a:pt x="0" y="48"/>
                      <a:pt x="0" y="50"/>
                      <a:pt x="0" y="51"/>
                    </a:cubicBezTo>
                    <a:cubicBezTo>
                      <a:pt x="0" y="53"/>
                      <a:pt x="2" y="54"/>
                      <a:pt x="4" y="54"/>
                    </a:cubicBezTo>
                    <a:cubicBezTo>
                      <a:pt x="6" y="54"/>
                      <a:pt x="8" y="54"/>
                      <a:pt x="11" y="54"/>
                    </a:cubicBezTo>
                    <a:cubicBezTo>
                      <a:pt x="11" y="57"/>
                      <a:pt x="11" y="59"/>
                      <a:pt x="11" y="62"/>
                    </a:cubicBezTo>
                    <a:cubicBezTo>
                      <a:pt x="11" y="64"/>
                      <a:pt x="12" y="65"/>
                      <a:pt x="14" y="65"/>
                    </a:cubicBezTo>
                    <a:cubicBezTo>
                      <a:pt x="16" y="65"/>
                      <a:pt x="17" y="65"/>
                      <a:pt x="18" y="65"/>
                    </a:cubicBezTo>
                    <a:cubicBezTo>
                      <a:pt x="20" y="65"/>
                      <a:pt x="21" y="64"/>
                      <a:pt x="21" y="62"/>
                    </a:cubicBezTo>
                    <a:cubicBezTo>
                      <a:pt x="21" y="41"/>
                      <a:pt x="21" y="21"/>
                      <a:pt x="21" y="0"/>
                    </a:cubicBezTo>
                    <a:cubicBezTo>
                      <a:pt x="19" y="0"/>
                      <a:pt x="17" y="0"/>
                      <a:pt x="14" y="0"/>
                    </a:cubicBezTo>
                    <a:cubicBezTo>
                      <a:pt x="12" y="0"/>
                      <a:pt x="11" y="2"/>
                      <a:pt x="11" y="4"/>
                    </a:cubicBezTo>
                    <a:cubicBezTo>
                      <a:pt x="11" y="17"/>
                      <a:pt x="11" y="30"/>
                      <a:pt x="11" y="44"/>
                    </a:cubicBezTo>
                    <a:cubicBezTo>
                      <a:pt x="8" y="44"/>
                      <a:pt x="6" y="44"/>
                      <a:pt x="4" y="44"/>
                    </a:cubicBezTo>
                    <a:cubicBezTo>
                      <a:pt x="2" y="44"/>
                      <a:pt x="0" y="45"/>
                      <a:pt x="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18"/>
              <p:cNvSpPr/>
              <p:nvPr/>
            </p:nvSpPr>
            <p:spPr bwMode="auto">
              <a:xfrm>
                <a:off x="5485493" y="650953"/>
                <a:ext cx="141288" cy="407988"/>
              </a:xfrm>
              <a:custGeom>
                <a:avLst/>
                <a:gdLst>
                  <a:gd name="T0" fmla="*/ 18 w 22"/>
                  <a:gd name="T1" fmla="*/ 21 h 64"/>
                  <a:gd name="T2" fmla="*/ 22 w 22"/>
                  <a:gd name="T3" fmla="*/ 18 h 64"/>
                  <a:gd name="T4" fmla="*/ 22 w 22"/>
                  <a:gd name="T5" fmla="*/ 14 h 64"/>
                  <a:gd name="T6" fmla="*/ 18 w 22"/>
                  <a:gd name="T7" fmla="*/ 10 h 64"/>
                  <a:gd name="T8" fmla="*/ 11 w 22"/>
                  <a:gd name="T9" fmla="*/ 10 h 64"/>
                  <a:gd name="T10" fmla="*/ 11 w 22"/>
                  <a:gd name="T11" fmla="*/ 3 h 64"/>
                  <a:gd name="T12" fmla="*/ 8 w 22"/>
                  <a:gd name="T13" fmla="*/ 0 h 64"/>
                  <a:gd name="T14" fmla="*/ 4 w 22"/>
                  <a:gd name="T15" fmla="*/ 0 h 64"/>
                  <a:gd name="T16" fmla="*/ 0 w 22"/>
                  <a:gd name="T17" fmla="*/ 3 h 64"/>
                  <a:gd name="T18" fmla="*/ 0 w 22"/>
                  <a:gd name="T19" fmla="*/ 64 h 64"/>
                  <a:gd name="T20" fmla="*/ 8 w 22"/>
                  <a:gd name="T21" fmla="*/ 64 h 64"/>
                  <a:gd name="T22" fmla="*/ 11 w 22"/>
                  <a:gd name="T23" fmla="*/ 61 h 64"/>
                  <a:gd name="T24" fmla="*/ 11 w 22"/>
                  <a:gd name="T25" fmla="*/ 21 h 64"/>
                  <a:gd name="T26" fmla="*/ 18 w 22"/>
                  <a:gd name="T27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64">
                    <a:moveTo>
                      <a:pt x="18" y="21"/>
                    </a:moveTo>
                    <a:cubicBezTo>
                      <a:pt x="20" y="21"/>
                      <a:pt x="22" y="20"/>
                      <a:pt x="22" y="18"/>
                    </a:cubicBezTo>
                    <a:cubicBezTo>
                      <a:pt x="22" y="16"/>
                      <a:pt x="22" y="15"/>
                      <a:pt x="22" y="14"/>
                    </a:cubicBezTo>
                    <a:cubicBezTo>
                      <a:pt x="22" y="12"/>
                      <a:pt x="20" y="10"/>
                      <a:pt x="18" y="10"/>
                    </a:cubicBezTo>
                    <a:cubicBezTo>
                      <a:pt x="16" y="10"/>
                      <a:pt x="14" y="10"/>
                      <a:pt x="11" y="10"/>
                    </a:cubicBezTo>
                    <a:cubicBezTo>
                      <a:pt x="11" y="8"/>
                      <a:pt x="11" y="6"/>
                      <a:pt x="11" y="3"/>
                    </a:cubicBezTo>
                    <a:cubicBezTo>
                      <a:pt x="11" y="1"/>
                      <a:pt x="10" y="0"/>
                      <a:pt x="8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4"/>
                      <a:pt x="0" y="44"/>
                      <a:pt x="0" y="64"/>
                    </a:cubicBezTo>
                    <a:cubicBezTo>
                      <a:pt x="3" y="64"/>
                      <a:pt x="5" y="64"/>
                      <a:pt x="8" y="64"/>
                    </a:cubicBezTo>
                    <a:cubicBezTo>
                      <a:pt x="10" y="64"/>
                      <a:pt x="11" y="63"/>
                      <a:pt x="11" y="61"/>
                    </a:cubicBezTo>
                    <a:cubicBezTo>
                      <a:pt x="11" y="48"/>
                      <a:pt x="11" y="34"/>
                      <a:pt x="11" y="21"/>
                    </a:cubicBezTo>
                    <a:cubicBezTo>
                      <a:pt x="14" y="21"/>
                      <a:pt x="16" y="2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19"/>
              <p:cNvSpPr>
                <a:spLocks noEditPoints="1"/>
              </p:cNvSpPr>
              <p:nvPr/>
            </p:nvSpPr>
            <p:spPr bwMode="auto">
              <a:xfrm>
                <a:off x="5210856" y="714453"/>
                <a:ext cx="211138" cy="344488"/>
              </a:xfrm>
              <a:custGeom>
                <a:avLst/>
                <a:gdLst>
                  <a:gd name="T0" fmla="*/ 29 w 33"/>
                  <a:gd name="T1" fmla="*/ 11 h 54"/>
                  <a:gd name="T2" fmla="*/ 22 w 33"/>
                  <a:gd name="T3" fmla="*/ 11 h 54"/>
                  <a:gd name="T4" fmla="*/ 22 w 33"/>
                  <a:gd name="T5" fmla="*/ 4 h 54"/>
                  <a:gd name="T6" fmla="*/ 18 w 33"/>
                  <a:gd name="T7" fmla="*/ 0 h 54"/>
                  <a:gd name="T8" fmla="*/ 11 w 33"/>
                  <a:gd name="T9" fmla="*/ 0 h 54"/>
                  <a:gd name="T10" fmla="*/ 11 w 33"/>
                  <a:gd name="T11" fmla="*/ 11 h 54"/>
                  <a:gd name="T12" fmla="*/ 4 w 33"/>
                  <a:gd name="T13" fmla="*/ 11 h 54"/>
                  <a:gd name="T14" fmla="*/ 0 w 33"/>
                  <a:gd name="T15" fmla="*/ 15 h 54"/>
                  <a:gd name="T16" fmla="*/ 0 w 33"/>
                  <a:gd name="T17" fmla="*/ 40 h 54"/>
                  <a:gd name="T18" fmla="*/ 4 w 33"/>
                  <a:gd name="T19" fmla="*/ 44 h 54"/>
                  <a:gd name="T20" fmla="*/ 11 w 33"/>
                  <a:gd name="T21" fmla="*/ 44 h 54"/>
                  <a:gd name="T22" fmla="*/ 11 w 33"/>
                  <a:gd name="T23" fmla="*/ 51 h 54"/>
                  <a:gd name="T24" fmla="*/ 15 w 33"/>
                  <a:gd name="T25" fmla="*/ 54 h 54"/>
                  <a:gd name="T26" fmla="*/ 22 w 33"/>
                  <a:gd name="T27" fmla="*/ 54 h 54"/>
                  <a:gd name="T28" fmla="*/ 22 w 33"/>
                  <a:gd name="T29" fmla="*/ 44 h 54"/>
                  <a:gd name="T30" fmla="*/ 29 w 33"/>
                  <a:gd name="T31" fmla="*/ 44 h 54"/>
                  <a:gd name="T32" fmla="*/ 33 w 33"/>
                  <a:gd name="T33" fmla="*/ 40 h 54"/>
                  <a:gd name="T34" fmla="*/ 33 w 33"/>
                  <a:gd name="T35" fmla="*/ 15 h 54"/>
                  <a:gd name="T36" fmla="*/ 29 w 33"/>
                  <a:gd name="T37" fmla="*/ 11 h 54"/>
                  <a:gd name="T38" fmla="*/ 22 w 33"/>
                  <a:gd name="T39" fmla="*/ 33 h 54"/>
                  <a:gd name="T40" fmla="*/ 11 w 33"/>
                  <a:gd name="T41" fmla="*/ 33 h 54"/>
                  <a:gd name="T42" fmla="*/ 11 w 33"/>
                  <a:gd name="T43" fmla="*/ 22 h 54"/>
                  <a:gd name="T44" fmla="*/ 22 w 33"/>
                  <a:gd name="T45" fmla="*/ 22 h 54"/>
                  <a:gd name="T46" fmla="*/ 22 w 33"/>
                  <a:gd name="T4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" h="54">
                    <a:moveTo>
                      <a:pt x="29" y="11"/>
                    </a:moveTo>
                    <a:cubicBezTo>
                      <a:pt x="27" y="11"/>
                      <a:pt x="24" y="11"/>
                      <a:pt x="22" y="11"/>
                    </a:cubicBezTo>
                    <a:cubicBezTo>
                      <a:pt x="22" y="9"/>
                      <a:pt x="22" y="6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3" y="0"/>
                      <a:pt x="11" y="0"/>
                    </a:cubicBezTo>
                    <a:cubicBezTo>
                      <a:pt x="11" y="4"/>
                      <a:pt x="11" y="8"/>
                      <a:pt x="11" y="11"/>
                    </a:cubicBezTo>
                    <a:cubicBezTo>
                      <a:pt x="9" y="11"/>
                      <a:pt x="6" y="11"/>
                      <a:pt x="4" y="11"/>
                    </a:cubicBezTo>
                    <a:cubicBezTo>
                      <a:pt x="2" y="11"/>
                      <a:pt x="0" y="13"/>
                      <a:pt x="0" y="15"/>
                    </a:cubicBezTo>
                    <a:cubicBezTo>
                      <a:pt x="0" y="23"/>
                      <a:pt x="0" y="32"/>
                      <a:pt x="0" y="40"/>
                    </a:cubicBezTo>
                    <a:cubicBezTo>
                      <a:pt x="0" y="42"/>
                      <a:pt x="2" y="44"/>
                      <a:pt x="4" y="44"/>
                    </a:cubicBezTo>
                    <a:cubicBezTo>
                      <a:pt x="6" y="44"/>
                      <a:pt x="9" y="44"/>
                      <a:pt x="11" y="44"/>
                    </a:cubicBezTo>
                    <a:cubicBezTo>
                      <a:pt x="11" y="46"/>
                      <a:pt x="11" y="48"/>
                      <a:pt x="11" y="51"/>
                    </a:cubicBezTo>
                    <a:cubicBezTo>
                      <a:pt x="11" y="53"/>
                      <a:pt x="13" y="54"/>
                      <a:pt x="15" y="54"/>
                    </a:cubicBezTo>
                    <a:cubicBezTo>
                      <a:pt x="17" y="54"/>
                      <a:pt x="19" y="54"/>
                      <a:pt x="22" y="54"/>
                    </a:cubicBezTo>
                    <a:cubicBezTo>
                      <a:pt x="22" y="51"/>
                      <a:pt x="22" y="47"/>
                      <a:pt x="22" y="44"/>
                    </a:cubicBezTo>
                    <a:cubicBezTo>
                      <a:pt x="24" y="44"/>
                      <a:pt x="27" y="44"/>
                      <a:pt x="29" y="44"/>
                    </a:cubicBezTo>
                    <a:cubicBezTo>
                      <a:pt x="31" y="44"/>
                      <a:pt x="33" y="42"/>
                      <a:pt x="33" y="40"/>
                    </a:cubicBezTo>
                    <a:cubicBezTo>
                      <a:pt x="33" y="32"/>
                      <a:pt x="33" y="23"/>
                      <a:pt x="33" y="15"/>
                    </a:cubicBezTo>
                    <a:cubicBezTo>
                      <a:pt x="33" y="13"/>
                      <a:pt x="31" y="11"/>
                      <a:pt x="29" y="11"/>
                    </a:cubicBezTo>
                    <a:close/>
                    <a:moveTo>
                      <a:pt x="22" y="33"/>
                    </a:move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22" y="22"/>
                      <a:pt x="22" y="22"/>
                      <a:pt x="22" y="22"/>
                    </a:cubicBezTo>
                    <a:lnTo>
                      <a:pt x="22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4" name="Freeform 23"/>
            <p:cNvSpPr/>
            <p:nvPr/>
          </p:nvSpPr>
          <p:spPr bwMode="auto">
            <a:xfrm>
              <a:off x="2477181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24"/>
            <p:cNvSpPr/>
            <p:nvPr/>
          </p:nvSpPr>
          <p:spPr bwMode="auto">
            <a:xfrm>
              <a:off x="2227943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5"/>
            <p:cNvSpPr/>
            <p:nvPr/>
          </p:nvSpPr>
          <p:spPr bwMode="auto">
            <a:xfrm>
              <a:off x="2291443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6"/>
            <p:cNvSpPr/>
            <p:nvPr/>
          </p:nvSpPr>
          <p:spPr bwMode="auto">
            <a:xfrm>
              <a:off x="2099356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8" name="组合 17"/>
            <p:cNvGrpSpPr/>
            <p:nvPr userDrawn="1"/>
          </p:nvGrpSpPr>
          <p:grpSpPr>
            <a:xfrm>
              <a:off x="745218" y="4264103"/>
              <a:ext cx="346075" cy="561975"/>
              <a:chOff x="745218" y="4264103"/>
              <a:chExt cx="346075" cy="561975"/>
            </a:xfrm>
            <a:grpFill/>
          </p:grpSpPr>
          <p:sp>
            <p:nvSpPr>
              <p:cNvPr id="237" name="Freeform 27"/>
              <p:cNvSpPr/>
              <p:nvPr/>
            </p:nvSpPr>
            <p:spPr bwMode="auto">
              <a:xfrm>
                <a:off x="745218" y="4333953"/>
                <a:ext cx="346075" cy="492125"/>
              </a:xfrm>
              <a:custGeom>
                <a:avLst/>
                <a:gdLst>
                  <a:gd name="T0" fmla="*/ 3 w 54"/>
                  <a:gd name="T1" fmla="*/ 55 h 77"/>
                  <a:gd name="T2" fmla="*/ 11 w 54"/>
                  <a:gd name="T3" fmla="*/ 55 h 77"/>
                  <a:gd name="T4" fmla="*/ 11 w 54"/>
                  <a:gd name="T5" fmla="*/ 62 h 77"/>
                  <a:gd name="T6" fmla="*/ 14 w 54"/>
                  <a:gd name="T7" fmla="*/ 66 h 77"/>
                  <a:gd name="T8" fmla="*/ 18 w 54"/>
                  <a:gd name="T9" fmla="*/ 66 h 77"/>
                  <a:gd name="T10" fmla="*/ 22 w 54"/>
                  <a:gd name="T11" fmla="*/ 62 h 77"/>
                  <a:gd name="T12" fmla="*/ 22 w 54"/>
                  <a:gd name="T13" fmla="*/ 55 h 77"/>
                  <a:gd name="T14" fmla="*/ 33 w 54"/>
                  <a:gd name="T15" fmla="*/ 55 h 77"/>
                  <a:gd name="T16" fmla="*/ 33 w 54"/>
                  <a:gd name="T17" fmla="*/ 73 h 77"/>
                  <a:gd name="T18" fmla="*/ 36 w 54"/>
                  <a:gd name="T19" fmla="*/ 77 h 77"/>
                  <a:gd name="T20" fmla="*/ 40 w 54"/>
                  <a:gd name="T21" fmla="*/ 77 h 77"/>
                  <a:gd name="T22" fmla="*/ 43 w 54"/>
                  <a:gd name="T23" fmla="*/ 73 h 77"/>
                  <a:gd name="T24" fmla="*/ 43 w 54"/>
                  <a:gd name="T25" fmla="*/ 55 h 77"/>
                  <a:gd name="T26" fmla="*/ 51 w 54"/>
                  <a:gd name="T27" fmla="*/ 55 h 77"/>
                  <a:gd name="T28" fmla="*/ 54 w 54"/>
                  <a:gd name="T29" fmla="*/ 51 h 77"/>
                  <a:gd name="T30" fmla="*/ 54 w 54"/>
                  <a:gd name="T31" fmla="*/ 4 h 77"/>
                  <a:gd name="T32" fmla="*/ 51 w 54"/>
                  <a:gd name="T33" fmla="*/ 0 h 77"/>
                  <a:gd name="T34" fmla="*/ 43 w 54"/>
                  <a:gd name="T35" fmla="*/ 0 h 77"/>
                  <a:gd name="T36" fmla="*/ 43 w 54"/>
                  <a:gd name="T37" fmla="*/ 11 h 77"/>
                  <a:gd name="T38" fmla="*/ 33 w 54"/>
                  <a:gd name="T39" fmla="*/ 11 h 77"/>
                  <a:gd name="T40" fmla="*/ 33 w 54"/>
                  <a:gd name="T41" fmla="*/ 22 h 77"/>
                  <a:gd name="T42" fmla="*/ 43 w 54"/>
                  <a:gd name="T43" fmla="*/ 22 h 77"/>
                  <a:gd name="T44" fmla="*/ 43 w 54"/>
                  <a:gd name="T45" fmla="*/ 33 h 77"/>
                  <a:gd name="T46" fmla="*/ 33 w 54"/>
                  <a:gd name="T47" fmla="*/ 33 h 77"/>
                  <a:gd name="T48" fmla="*/ 33 w 54"/>
                  <a:gd name="T49" fmla="*/ 22 h 77"/>
                  <a:gd name="T50" fmla="*/ 22 w 54"/>
                  <a:gd name="T51" fmla="*/ 22 h 77"/>
                  <a:gd name="T52" fmla="*/ 22 w 54"/>
                  <a:gd name="T53" fmla="*/ 33 h 77"/>
                  <a:gd name="T54" fmla="*/ 11 w 54"/>
                  <a:gd name="T55" fmla="*/ 33 h 77"/>
                  <a:gd name="T56" fmla="*/ 11 w 54"/>
                  <a:gd name="T57" fmla="*/ 22 h 77"/>
                  <a:gd name="T58" fmla="*/ 22 w 54"/>
                  <a:gd name="T59" fmla="*/ 22 h 77"/>
                  <a:gd name="T60" fmla="*/ 22 w 54"/>
                  <a:gd name="T61" fmla="*/ 11 h 77"/>
                  <a:gd name="T62" fmla="*/ 11 w 54"/>
                  <a:gd name="T63" fmla="*/ 11 h 77"/>
                  <a:gd name="T64" fmla="*/ 11 w 54"/>
                  <a:gd name="T65" fmla="*/ 0 h 77"/>
                  <a:gd name="T66" fmla="*/ 3 w 54"/>
                  <a:gd name="T67" fmla="*/ 0 h 77"/>
                  <a:gd name="T68" fmla="*/ 0 w 54"/>
                  <a:gd name="T69" fmla="*/ 4 h 77"/>
                  <a:gd name="T70" fmla="*/ 0 w 54"/>
                  <a:gd name="T71" fmla="*/ 51 h 77"/>
                  <a:gd name="T72" fmla="*/ 3 w 54"/>
                  <a:gd name="T73" fmla="*/ 5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3" y="55"/>
                    </a:moveTo>
                    <a:cubicBezTo>
                      <a:pt x="6" y="55"/>
                      <a:pt x="8" y="55"/>
                      <a:pt x="11" y="55"/>
                    </a:cubicBezTo>
                    <a:cubicBezTo>
                      <a:pt x="11" y="57"/>
                      <a:pt x="11" y="60"/>
                      <a:pt x="11" y="62"/>
                    </a:cubicBezTo>
                    <a:cubicBezTo>
                      <a:pt x="11" y="65"/>
                      <a:pt x="12" y="66"/>
                      <a:pt x="14" y="66"/>
                    </a:cubicBezTo>
                    <a:cubicBezTo>
                      <a:pt x="16" y="66"/>
                      <a:pt x="17" y="66"/>
                      <a:pt x="18" y="66"/>
                    </a:cubicBezTo>
                    <a:cubicBezTo>
                      <a:pt x="21" y="66"/>
                      <a:pt x="22" y="65"/>
                      <a:pt x="22" y="62"/>
                    </a:cubicBezTo>
                    <a:cubicBezTo>
                      <a:pt x="22" y="60"/>
                      <a:pt x="22" y="57"/>
                      <a:pt x="22" y="55"/>
                    </a:cubicBezTo>
                    <a:cubicBezTo>
                      <a:pt x="25" y="55"/>
                      <a:pt x="29" y="55"/>
                      <a:pt x="33" y="55"/>
                    </a:cubicBezTo>
                    <a:cubicBezTo>
                      <a:pt x="33" y="61"/>
                      <a:pt x="33" y="67"/>
                      <a:pt x="33" y="73"/>
                    </a:cubicBezTo>
                    <a:cubicBezTo>
                      <a:pt x="33" y="76"/>
                      <a:pt x="34" y="77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2" y="77"/>
                      <a:pt x="43" y="76"/>
                      <a:pt x="43" y="73"/>
                    </a:cubicBezTo>
                    <a:cubicBezTo>
                      <a:pt x="43" y="67"/>
                      <a:pt x="43" y="61"/>
                      <a:pt x="43" y="55"/>
                    </a:cubicBezTo>
                    <a:cubicBezTo>
                      <a:pt x="46" y="55"/>
                      <a:pt x="48" y="55"/>
                      <a:pt x="51" y="55"/>
                    </a:cubicBezTo>
                    <a:cubicBezTo>
                      <a:pt x="53" y="55"/>
                      <a:pt x="54" y="54"/>
                      <a:pt x="54" y="51"/>
                    </a:cubicBezTo>
                    <a:cubicBezTo>
                      <a:pt x="54" y="35"/>
                      <a:pt x="54" y="20"/>
                      <a:pt x="54" y="4"/>
                    </a:cubicBezTo>
                    <a:cubicBezTo>
                      <a:pt x="54" y="1"/>
                      <a:pt x="53" y="0"/>
                      <a:pt x="51" y="0"/>
                    </a:cubicBezTo>
                    <a:cubicBezTo>
                      <a:pt x="48" y="0"/>
                      <a:pt x="46" y="0"/>
                      <a:pt x="43" y="0"/>
                    </a:cubicBezTo>
                    <a:cubicBezTo>
                      <a:pt x="43" y="4"/>
                      <a:pt x="43" y="8"/>
                      <a:pt x="43" y="11"/>
                    </a:cubicBezTo>
                    <a:cubicBezTo>
                      <a:pt x="40" y="11"/>
                      <a:pt x="36" y="11"/>
                      <a:pt x="33" y="11"/>
                    </a:cubicBezTo>
                    <a:cubicBezTo>
                      <a:pt x="33" y="15"/>
                      <a:pt x="33" y="19"/>
                      <a:pt x="33" y="22"/>
                    </a:cubicBezTo>
                    <a:cubicBezTo>
                      <a:pt x="36" y="22"/>
                      <a:pt x="40" y="22"/>
                      <a:pt x="43" y="22"/>
                    </a:cubicBezTo>
                    <a:cubicBezTo>
                      <a:pt x="43" y="26"/>
                      <a:pt x="43" y="29"/>
                      <a:pt x="43" y="33"/>
                    </a:cubicBezTo>
                    <a:cubicBezTo>
                      <a:pt x="40" y="33"/>
                      <a:pt x="36" y="33"/>
                      <a:pt x="33" y="33"/>
                    </a:cubicBezTo>
                    <a:cubicBezTo>
                      <a:pt x="33" y="29"/>
                      <a:pt x="33" y="26"/>
                      <a:pt x="33" y="22"/>
                    </a:cubicBezTo>
                    <a:cubicBezTo>
                      <a:pt x="29" y="22"/>
                      <a:pt x="25" y="22"/>
                      <a:pt x="22" y="22"/>
                    </a:cubicBezTo>
                    <a:cubicBezTo>
                      <a:pt x="22" y="26"/>
                      <a:pt x="22" y="29"/>
                      <a:pt x="22" y="33"/>
                    </a:cubicBezTo>
                    <a:cubicBezTo>
                      <a:pt x="18" y="33"/>
                      <a:pt x="14" y="33"/>
                      <a:pt x="11" y="33"/>
                    </a:cubicBezTo>
                    <a:cubicBezTo>
                      <a:pt x="11" y="29"/>
                      <a:pt x="11" y="26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18" y="11"/>
                      <a:pt x="14" y="11"/>
                      <a:pt x="11" y="11"/>
                    </a:cubicBezTo>
                    <a:cubicBezTo>
                      <a:pt x="11" y="8"/>
                      <a:pt x="11" y="4"/>
                      <a:pt x="11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1" y="0"/>
                      <a:pt x="0" y="1"/>
                      <a:pt x="0" y="4"/>
                    </a:cubicBezTo>
                    <a:cubicBezTo>
                      <a:pt x="0" y="20"/>
                      <a:pt x="0" y="35"/>
                      <a:pt x="0" y="51"/>
                    </a:cubicBezTo>
                    <a:cubicBezTo>
                      <a:pt x="0" y="54"/>
                      <a:pt x="1" y="55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28"/>
              <p:cNvSpPr/>
              <p:nvPr/>
            </p:nvSpPr>
            <p:spPr bwMode="auto">
              <a:xfrm>
                <a:off x="816656" y="4264103"/>
                <a:ext cx="203200" cy="139700"/>
              </a:xfrm>
              <a:custGeom>
                <a:avLst/>
                <a:gdLst>
                  <a:gd name="T0" fmla="*/ 0 w 32"/>
                  <a:gd name="T1" fmla="*/ 4 h 22"/>
                  <a:gd name="T2" fmla="*/ 0 w 32"/>
                  <a:gd name="T3" fmla="*/ 11 h 22"/>
                  <a:gd name="T4" fmla="*/ 11 w 32"/>
                  <a:gd name="T5" fmla="*/ 11 h 22"/>
                  <a:gd name="T6" fmla="*/ 11 w 32"/>
                  <a:gd name="T7" fmla="*/ 22 h 22"/>
                  <a:gd name="T8" fmla="*/ 22 w 32"/>
                  <a:gd name="T9" fmla="*/ 22 h 22"/>
                  <a:gd name="T10" fmla="*/ 22 w 32"/>
                  <a:gd name="T11" fmla="*/ 11 h 22"/>
                  <a:gd name="T12" fmla="*/ 32 w 32"/>
                  <a:gd name="T13" fmla="*/ 11 h 22"/>
                  <a:gd name="T14" fmla="*/ 32 w 32"/>
                  <a:gd name="T15" fmla="*/ 4 h 22"/>
                  <a:gd name="T16" fmla="*/ 29 w 32"/>
                  <a:gd name="T17" fmla="*/ 0 h 22"/>
                  <a:gd name="T18" fmla="*/ 3 w 32"/>
                  <a:gd name="T19" fmla="*/ 0 h 22"/>
                  <a:gd name="T20" fmla="*/ 0 w 32"/>
                  <a:gd name="T21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22">
                    <a:moveTo>
                      <a:pt x="0" y="4"/>
                    </a:moveTo>
                    <a:cubicBezTo>
                      <a:pt x="0" y="7"/>
                      <a:pt x="0" y="9"/>
                      <a:pt x="0" y="11"/>
                    </a:cubicBezTo>
                    <a:cubicBezTo>
                      <a:pt x="3" y="11"/>
                      <a:pt x="7" y="11"/>
                      <a:pt x="11" y="11"/>
                    </a:cubicBezTo>
                    <a:cubicBezTo>
                      <a:pt x="11" y="15"/>
                      <a:pt x="11" y="19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25" y="11"/>
                      <a:pt x="29" y="11"/>
                      <a:pt x="32" y="11"/>
                    </a:cubicBezTo>
                    <a:cubicBezTo>
                      <a:pt x="32" y="9"/>
                      <a:pt x="32" y="7"/>
                      <a:pt x="32" y="4"/>
                    </a:cubicBezTo>
                    <a:cubicBezTo>
                      <a:pt x="32" y="2"/>
                      <a:pt x="31" y="0"/>
                      <a:pt x="29" y="0"/>
                    </a:cubicBezTo>
                    <a:cubicBezTo>
                      <a:pt x="20" y="0"/>
                      <a:pt x="12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Line 29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Line 30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9" name="Freeform 31"/>
            <p:cNvSpPr/>
            <p:nvPr/>
          </p:nvSpPr>
          <p:spPr bwMode="auto">
            <a:xfrm>
              <a:off x="5090206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5479143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5160056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5415643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35"/>
            <p:cNvSpPr/>
            <p:nvPr/>
          </p:nvSpPr>
          <p:spPr bwMode="auto">
            <a:xfrm>
              <a:off x="5223556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36"/>
            <p:cNvSpPr/>
            <p:nvPr/>
          </p:nvSpPr>
          <p:spPr bwMode="auto">
            <a:xfrm>
              <a:off x="5223556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7"/>
            <p:cNvSpPr/>
            <p:nvPr/>
          </p:nvSpPr>
          <p:spPr bwMode="auto">
            <a:xfrm>
              <a:off x="3697968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38"/>
            <p:cNvSpPr/>
            <p:nvPr/>
          </p:nvSpPr>
          <p:spPr bwMode="auto">
            <a:xfrm>
              <a:off x="3697968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9"/>
            <p:cNvSpPr/>
            <p:nvPr/>
          </p:nvSpPr>
          <p:spPr bwMode="auto">
            <a:xfrm>
              <a:off x="3632881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8" name="组合 27"/>
            <p:cNvGrpSpPr/>
            <p:nvPr userDrawn="1"/>
          </p:nvGrpSpPr>
          <p:grpSpPr>
            <a:xfrm>
              <a:off x="2086656" y="1838403"/>
              <a:ext cx="447675" cy="446088"/>
              <a:chOff x="2086656" y="1838403"/>
              <a:chExt cx="447675" cy="446088"/>
            </a:xfrm>
            <a:grpFill/>
          </p:grpSpPr>
          <p:sp>
            <p:nvSpPr>
              <p:cNvPr id="234" name="Freeform 40"/>
              <p:cNvSpPr/>
              <p:nvPr/>
            </p:nvSpPr>
            <p:spPr bwMode="auto">
              <a:xfrm>
                <a:off x="2151743" y="1838403"/>
                <a:ext cx="382588" cy="446088"/>
              </a:xfrm>
              <a:custGeom>
                <a:avLst/>
                <a:gdLst>
                  <a:gd name="T0" fmla="*/ 43 w 60"/>
                  <a:gd name="T1" fmla="*/ 40 h 70"/>
                  <a:gd name="T2" fmla="*/ 40 w 60"/>
                  <a:gd name="T3" fmla="*/ 44 h 70"/>
                  <a:gd name="T4" fmla="*/ 40 w 60"/>
                  <a:gd name="T5" fmla="*/ 50 h 70"/>
                  <a:gd name="T6" fmla="*/ 50 w 60"/>
                  <a:gd name="T7" fmla="*/ 50 h 70"/>
                  <a:gd name="T8" fmla="*/ 50 w 60"/>
                  <a:gd name="T9" fmla="*/ 60 h 70"/>
                  <a:gd name="T10" fmla="*/ 40 w 60"/>
                  <a:gd name="T11" fmla="*/ 60 h 70"/>
                  <a:gd name="T12" fmla="*/ 40 w 60"/>
                  <a:gd name="T13" fmla="*/ 66 h 70"/>
                  <a:gd name="T14" fmla="*/ 43 w 60"/>
                  <a:gd name="T15" fmla="*/ 70 h 70"/>
                  <a:gd name="T16" fmla="*/ 57 w 60"/>
                  <a:gd name="T17" fmla="*/ 70 h 70"/>
                  <a:gd name="T18" fmla="*/ 60 w 60"/>
                  <a:gd name="T19" fmla="*/ 66 h 70"/>
                  <a:gd name="T20" fmla="*/ 60 w 60"/>
                  <a:gd name="T21" fmla="*/ 3 h 70"/>
                  <a:gd name="T22" fmla="*/ 57 w 60"/>
                  <a:gd name="T23" fmla="*/ 0 h 70"/>
                  <a:gd name="T24" fmla="*/ 13 w 60"/>
                  <a:gd name="T25" fmla="*/ 0 h 70"/>
                  <a:gd name="T26" fmla="*/ 10 w 60"/>
                  <a:gd name="T27" fmla="*/ 3 h 70"/>
                  <a:gd name="T28" fmla="*/ 10 w 60"/>
                  <a:gd name="T29" fmla="*/ 40 h 70"/>
                  <a:gd name="T30" fmla="*/ 3 w 60"/>
                  <a:gd name="T31" fmla="*/ 40 h 70"/>
                  <a:gd name="T32" fmla="*/ 0 w 60"/>
                  <a:gd name="T33" fmla="*/ 44 h 70"/>
                  <a:gd name="T34" fmla="*/ 0 w 60"/>
                  <a:gd name="T35" fmla="*/ 50 h 70"/>
                  <a:gd name="T36" fmla="*/ 10 w 60"/>
                  <a:gd name="T37" fmla="*/ 50 h 70"/>
                  <a:gd name="T38" fmla="*/ 10 w 60"/>
                  <a:gd name="T39" fmla="*/ 60 h 70"/>
                  <a:gd name="T40" fmla="*/ 0 w 60"/>
                  <a:gd name="T41" fmla="*/ 60 h 70"/>
                  <a:gd name="T42" fmla="*/ 0 w 60"/>
                  <a:gd name="T43" fmla="*/ 66 h 70"/>
                  <a:gd name="T44" fmla="*/ 3 w 60"/>
                  <a:gd name="T45" fmla="*/ 70 h 70"/>
                  <a:gd name="T46" fmla="*/ 16 w 60"/>
                  <a:gd name="T47" fmla="*/ 70 h 70"/>
                  <a:gd name="T48" fmla="*/ 20 w 60"/>
                  <a:gd name="T49" fmla="*/ 66 h 70"/>
                  <a:gd name="T50" fmla="*/ 20 w 60"/>
                  <a:gd name="T51" fmla="*/ 10 h 70"/>
                  <a:gd name="T52" fmla="*/ 50 w 60"/>
                  <a:gd name="T53" fmla="*/ 10 h 70"/>
                  <a:gd name="T54" fmla="*/ 50 w 60"/>
                  <a:gd name="T55" fmla="*/ 40 h 70"/>
                  <a:gd name="T56" fmla="*/ 43 w 60"/>
                  <a:gd name="T57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70">
                    <a:moveTo>
                      <a:pt x="43" y="40"/>
                    </a:moveTo>
                    <a:cubicBezTo>
                      <a:pt x="41" y="40"/>
                      <a:pt x="40" y="41"/>
                      <a:pt x="40" y="44"/>
                    </a:cubicBezTo>
                    <a:cubicBezTo>
                      <a:pt x="40" y="46"/>
                      <a:pt x="40" y="48"/>
                      <a:pt x="40" y="50"/>
                    </a:cubicBezTo>
                    <a:cubicBezTo>
                      <a:pt x="43" y="50"/>
                      <a:pt x="47" y="50"/>
                      <a:pt x="50" y="50"/>
                    </a:cubicBezTo>
                    <a:cubicBezTo>
                      <a:pt x="50" y="53"/>
                      <a:pt x="50" y="57"/>
                      <a:pt x="50" y="60"/>
                    </a:cubicBezTo>
                    <a:cubicBezTo>
                      <a:pt x="47" y="60"/>
                      <a:pt x="43" y="60"/>
                      <a:pt x="40" y="60"/>
                    </a:cubicBezTo>
                    <a:cubicBezTo>
                      <a:pt x="40" y="62"/>
                      <a:pt x="40" y="64"/>
                      <a:pt x="40" y="66"/>
                    </a:cubicBezTo>
                    <a:cubicBezTo>
                      <a:pt x="40" y="69"/>
                      <a:pt x="41" y="70"/>
                      <a:pt x="43" y="70"/>
                    </a:cubicBezTo>
                    <a:cubicBezTo>
                      <a:pt x="48" y="70"/>
                      <a:pt x="52" y="70"/>
                      <a:pt x="57" y="70"/>
                    </a:cubicBezTo>
                    <a:cubicBezTo>
                      <a:pt x="59" y="70"/>
                      <a:pt x="60" y="69"/>
                      <a:pt x="60" y="66"/>
                    </a:cubicBezTo>
                    <a:cubicBezTo>
                      <a:pt x="60" y="45"/>
                      <a:pt x="60" y="24"/>
                      <a:pt x="60" y="3"/>
                    </a:cubicBezTo>
                    <a:cubicBezTo>
                      <a:pt x="60" y="1"/>
                      <a:pt x="59" y="0"/>
                      <a:pt x="57" y="0"/>
                    </a:cubicBezTo>
                    <a:cubicBezTo>
                      <a:pt x="42" y="0"/>
                      <a:pt x="28" y="0"/>
                      <a:pt x="13" y="0"/>
                    </a:cubicBezTo>
                    <a:cubicBezTo>
                      <a:pt x="11" y="0"/>
                      <a:pt x="10" y="1"/>
                      <a:pt x="10" y="3"/>
                    </a:cubicBezTo>
                    <a:cubicBezTo>
                      <a:pt x="10" y="15"/>
                      <a:pt x="10" y="28"/>
                      <a:pt x="10" y="40"/>
                    </a:cubicBezTo>
                    <a:cubicBezTo>
                      <a:pt x="7" y="40"/>
                      <a:pt x="5" y="40"/>
                      <a:pt x="3" y="40"/>
                    </a:cubicBezTo>
                    <a:cubicBezTo>
                      <a:pt x="1" y="40"/>
                      <a:pt x="0" y="41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3" y="50"/>
                      <a:pt x="6" y="50"/>
                      <a:pt x="10" y="50"/>
                    </a:cubicBezTo>
                    <a:cubicBezTo>
                      <a:pt x="10" y="53"/>
                      <a:pt x="10" y="57"/>
                      <a:pt x="10" y="60"/>
                    </a:cubicBezTo>
                    <a:cubicBezTo>
                      <a:pt x="6" y="60"/>
                      <a:pt x="3" y="60"/>
                      <a:pt x="0" y="60"/>
                    </a:cubicBezTo>
                    <a:cubicBezTo>
                      <a:pt x="0" y="62"/>
                      <a:pt x="0" y="64"/>
                      <a:pt x="0" y="66"/>
                    </a:cubicBezTo>
                    <a:cubicBezTo>
                      <a:pt x="0" y="69"/>
                      <a:pt x="1" y="70"/>
                      <a:pt x="3" y="70"/>
                    </a:cubicBezTo>
                    <a:cubicBezTo>
                      <a:pt x="7" y="70"/>
                      <a:pt x="12" y="70"/>
                      <a:pt x="16" y="70"/>
                    </a:cubicBezTo>
                    <a:cubicBezTo>
                      <a:pt x="19" y="70"/>
                      <a:pt x="20" y="69"/>
                      <a:pt x="20" y="66"/>
                    </a:cubicBezTo>
                    <a:cubicBezTo>
                      <a:pt x="20" y="47"/>
                      <a:pt x="20" y="29"/>
                      <a:pt x="20" y="10"/>
                    </a:cubicBezTo>
                    <a:cubicBezTo>
                      <a:pt x="30" y="10"/>
                      <a:pt x="40" y="10"/>
                      <a:pt x="50" y="10"/>
                    </a:cubicBezTo>
                    <a:cubicBezTo>
                      <a:pt x="50" y="20"/>
                      <a:pt x="50" y="30"/>
                      <a:pt x="50" y="40"/>
                    </a:cubicBezTo>
                    <a:cubicBezTo>
                      <a:pt x="48" y="40"/>
                      <a:pt x="46" y="40"/>
                      <a:pt x="4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41"/>
              <p:cNvSpPr/>
              <p:nvPr/>
            </p:nvSpPr>
            <p:spPr bwMode="auto">
              <a:xfrm>
                <a:off x="2342243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8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8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42"/>
              <p:cNvSpPr/>
              <p:nvPr/>
            </p:nvSpPr>
            <p:spPr bwMode="auto">
              <a:xfrm>
                <a:off x="2086656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7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7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707118" y="1832053"/>
              <a:ext cx="447675" cy="452438"/>
              <a:chOff x="707118" y="1832053"/>
              <a:chExt cx="447675" cy="452438"/>
            </a:xfrm>
            <a:grpFill/>
          </p:grpSpPr>
          <p:sp>
            <p:nvSpPr>
              <p:cNvPr id="229" name="Freeform 43"/>
              <p:cNvSpPr/>
              <p:nvPr/>
            </p:nvSpPr>
            <p:spPr bwMode="auto">
              <a:xfrm>
                <a:off x="1091293" y="1895553"/>
                <a:ext cx="63500" cy="325438"/>
              </a:xfrm>
              <a:custGeom>
                <a:avLst/>
                <a:gdLst>
                  <a:gd name="T0" fmla="*/ 10 w 10"/>
                  <a:gd name="T1" fmla="*/ 4 h 51"/>
                  <a:gd name="T2" fmla="*/ 7 w 10"/>
                  <a:gd name="T3" fmla="*/ 0 h 51"/>
                  <a:gd name="T4" fmla="*/ 0 w 10"/>
                  <a:gd name="T5" fmla="*/ 0 h 51"/>
                  <a:gd name="T6" fmla="*/ 0 w 10"/>
                  <a:gd name="T7" fmla="*/ 51 h 51"/>
                  <a:gd name="T8" fmla="*/ 7 w 10"/>
                  <a:gd name="T9" fmla="*/ 51 h 51"/>
                  <a:gd name="T10" fmla="*/ 10 w 10"/>
                  <a:gd name="T11" fmla="*/ 48 h 51"/>
                  <a:gd name="T12" fmla="*/ 10 w 10"/>
                  <a:gd name="T13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10" y="4"/>
                    </a:moveTo>
                    <a:cubicBezTo>
                      <a:pt x="10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7"/>
                      <a:pt x="0" y="34"/>
                      <a:pt x="0" y="51"/>
                    </a:cubicBezTo>
                    <a:cubicBezTo>
                      <a:pt x="2" y="51"/>
                      <a:pt x="5" y="51"/>
                      <a:pt x="7" y="51"/>
                    </a:cubicBezTo>
                    <a:cubicBezTo>
                      <a:pt x="9" y="51"/>
                      <a:pt x="10" y="50"/>
                      <a:pt x="10" y="48"/>
                    </a:cubicBezTo>
                    <a:cubicBezTo>
                      <a:pt x="10" y="33"/>
                      <a:pt x="10" y="18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44"/>
              <p:cNvSpPr/>
              <p:nvPr/>
            </p:nvSpPr>
            <p:spPr bwMode="auto">
              <a:xfrm>
                <a:off x="770618" y="1832053"/>
                <a:ext cx="320675" cy="63500"/>
              </a:xfrm>
              <a:custGeom>
                <a:avLst/>
                <a:gdLst>
                  <a:gd name="T0" fmla="*/ 47 w 50"/>
                  <a:gd name="T1" fmla="*/ 0 h 10"/>
                  <a:gd name="T2" fmla="*/ 50 w 50"/>
                  <a:gd name="T3" fmla="*/ 4 h 10"/>
                  <a:gd name="T4" fmla="*/ 50 w 50"/>
                  <a:gd name="T5" fmla="*/ 10 h 10"/>
                  <a:gd name="T6" fmla="*/ 0 w 50"/>
                  <a:gd name="T7" fmla="*/ 10 h 10"/>
                  <a:gd name="T8" fmla="*/ 0 w 50"/>
                  <a:gd name="T9" fmla="*/ 4 h 10"/>
                  <a:gd name="T10" fmla="*/ 3 w 50"/>
                  <a:gd name="T11" fmla="*/ 0 h 10"/>
                  <a:gd name="T12" fmla="*/ 47 w 5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47" y="0"/>
                    </a:moveTo>
                    <a:cubicBezTo>
                      <a:pt x="49" y="0"/>
                      <a:pt x="50" y="1"/>
                      <a:pt x="50" y="4"/>
                    </a:cubicBezTo>
                    <a:cubicBezTo>
                      <a:pt x="50" y="6"/>
                      <a:pt x="50" y="8"/>
                      <a:pt x="50" y="10"/>
                    </a:cubicBezTo>
                    <a:cubicBezTo>
                      <a:pt x="33" y="10"/>
                      <a:pt x="17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8" y="0"/>
                      <a:pt x="32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45"/>
              <p:cNvSpPr/>
              <p:nvPr/>
            </p:nvSpPr>
            <p:spPr bwMode="auto">
              <a:xfrm>
                <a:off x="770618" y="2220991"/>
                <a:ext cx="320675" cy="63500"/>
              </a:xfrm>
              <a:custGeom>
                <a:avLst/>
                <a:gdLst>
                  <a:gd name="T0" fmla="*/ 50 w 50"/>
                  <a:gd name="T1" fmla="*/ 7 h 10"/>
                  <a:gd name="T2" fmla="*/ 47 w 50"/>
                  <a:gd name="T3" fmla="*/ 10 h 10"/>
                  <a:gd name="T4" fmla="*/ 3 w 50"/>
                  <a:gd name="T5" fmla="*/ 10 h 10"/>
                  <a:gd name="T6" fmla="*/ 0 w 50"/>
                  <a:gd name="T7" fmla="*/ 7 h 10"/>
                  <a:gd name="T8" fmla="*/ 0 w 50"/>
                  <a:gd name="T9" fmla="*/ 0 h 10"/>
                  <a:gd name="T10" fmla="*/ 50 w 50"/>
                  <a:gd name="T11" fmla="*/ 0 h 10"/>
                  <a:gd name="T12" fmla="*/ 50 w 5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50" y="7"/>
                    </a:moveTo>
                    <a:cubicBezTo>
                      <a:pt x="50" y="9"/>
                      <a:pt x="49" y="10"/>
                      <a:pt x="47" y="10"/>
                    </a:cubicBezTo>
                    <a:cubicBezTo>
                      <a:pt x="32" y="10"/>
                      <a:pt x="18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7" y="0"/>
                      <a:pt x="33" y="0"/>
                      <a:pt x="50" y="0"/>
                    </a:cubicBezTo>
                    <a:cubicBezTo>
                      <a:pt x="50" y="2"/>
                      <a:pt x="50" y="4"/>
                      <a:pt x="5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46"/>
              <p:cNvSpPr/>
              <p:nvPr/>
            </p:nvSpPr>
            <p:spPr bwMode="auto">
              <a:xfrm>
                <a:off x="707118" y="1895553"/>
                <a:ext cx="63500" cy="325438"/>
              </a:xfrm>
              <a:custGeom>
                <a:avLst/>
                <a:gdLst>
                  <a:gd name="T0" fmla="*/ 3 w 10"/>
                  <a:gd name="T1" fmla="*/ 51 h 51"/>
                  <a:gd name="T2" fmla="*/ 0 w 10"/>
                  <a:gd name="T3" fmla="*/ 48 h 51"/>
                  <a:gd name="T4" fmla="*/ 0 w 10"/>
                  <a:gd name="T5" fmla="*/ 4 h 51"/>
                  <a:gd name="T6" fmla="*/ 3 w 10"/>
                  <a:gd name="T7" fmla="*/ 0 h 51"/>
                  <a:gd name="T8" fmla="*/ 10 w 10"/>
                  <a:gd name="T9" fmla="*/ 0 h 51"/>
                  <a:gd name="T10" fmla="*/ 10 w 10"/>
                  <a:gd name="T11" fmla="*/ 51 h 51"/>
                  <a:gd name="T12" fmla="*/ 3 w 10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3" y="51"/>
                    </a:moveTo>
                    <a:cubicBezTo>
                      <a:pt x="1" y="51"/>
                      <a:pt x="0" y="50"/>
                      <a:pt x="0" y="48"/>
                    </a:cubicBezTo>
                    <a:cubicBezTo>
                      <a:pt x="0" y="33"/>
                      <a:pt x="0" y="18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17"/>
                      <a:pt x="10" y="34"/>
                      <a:pt x="10" y="51"/>
                    </a:cubicBezTo>
                    <a:cubicBezTo>
                      <a:pt x="8" y="51"/>
                      <a:pt x="5" y="51"/>
                      <a:pt x="3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47"/>
              <p:cNvSpPr/>
              <p:nvPr/>
            </p:nvSpPr>
            <p:spPr bwMode="auto">
              <a:xfrm>
                <a:off x="899206" y="1965403"/>
                <a:ext cx="127000" cy="128588"/>
              </a:xfrm>
              <a:custGeom>
                <a:avLst/>
                <a:gdLst>
                  <a:gd name="T0" fmla="*/ 17 w 20"/>
                  <a:gd name="T1" fmla="*/ 10 h 20"/>
                  <a:gd name="T2" fmla="*/ 10 w 20"/>
                  <a:gd name="T3" fmla="*/ 10 h 20"/>
                  <a:gd name="T4" fmla="*/ 10 w 20"/>
                  <a:gd name="T5" fmla="*/ 10 h 20"/>
                  <a:gd name="T6" fmla="*/ 10 w 20"/>
                  <a:gd name="T7" fmla="*/ 3 h 20"/>
                  <a:gd name="T8" fmla="*/ 7 w 20"/>
                  <a:gd name="T9" fmla="*/ 0 h 20"/>
                  <a:gd name="T10" fmla="*/ 3 w 20"/>
                  <a:gd name="T11" fmla="*/ 0 h 20"/>
                  <a:gd name="T12" fmla="*/ 0 w 20"/>
                  <a:gd name="T13" fmla="*/ 3 h 20"/>
                  <a:gd name="T14" fmla="*/ 0 w 20"/>
                  <a:gd name="T15" fmla="*/ 16 h 20"/>
                  <a:gd name="T16" fmla="*/ 3 w 20"/>
                  <a:gd name="T17" fmla="*/ 20 h 20"/>
                  <a:gd name="T18" fmla="*/ 17 w 20"/>
                  <a:gd name="T19" fmla="*/ 20 h 20"/>
                  <a:gd name="T20" fmla="*/ 20 w 20"/>
                  <a:gd name="T21" fmla="*/ 16 h 20"/>
                  <a:gd name="T22" fmla="*/ 20 w 20"/>
                  <a:gd name="T23" fmla="*/ 13 h 20"/>
                  <a:gd name="T24" fmla="*/ 17 w 20"/>
                  <a:gd name="T25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20">
                    <a:moveTo>
                      <a:pt x="17" y="10"/>
                    </a:moveTo>
                    <a:cubicBezTo>
                      <a:pt x="15" y="10"/>
                      <a:pt x="12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7"/>
                      <a:pt x="10" y="5"/>
                      <a:pt x="10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7"/>
                      <a:pt x="0" y="12"/>
                      <a:pt x="0" y="16"/>
                    </a:cubicBezTo>
                    <a:cubicBezTo>
                      <a:pt x="0" y="19"/>
                      <a:pt x="1" y="20"/>
                      <a:pt x="3" y="20"/>
                    </a:cubicBezTo>
                    <a:cubicBezTo>
                      <a:pt x="8" y="20"/>
                      <a:pt x="12" y="20"/>
                      <a:pt x="17" y="20"/>
                    </a:cubicBezTo>
                    <a:cubicBezTo>
                      <a:pt x="19" y="20"/>
                      <a:pt x="20" y="19"/>
                      <a:pt x="20" y="16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1"/>
                      <a:pt x="19" y="10"/>
                      <a:pt x="1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0" name="Freeform 48"/>
            <p:cNvSpPr/>
            <p:nvPr/>
          </p:nvSpPr>
          <p:spPr bwMode="auto">
            <a:xfrm>
              <a:off x="3664631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49"/>
            <p:cNvSpPr/>
            <p:nvPr/>
          </p:nvSpPr>
          <p:spPr bwMode="auto">
            <a:xfrm>
              <a:off x="3537631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50"/>
            <p:cNvSpPr/>
            <p:nvPr/>
          </p:nvSpPr>
          <p:spPr bwMode="auto">
            <a:xfrm>
              <a:off x="3920218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51"/>
            <p:cNvSpPr/>
            <p:nvPr/>
          </p:nvSpPr>
          <p:spPr bwMode="auto">
            <a:xfrm>
              <a:off x="3920218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52"/>
            <p:cNvSpPr/>
            <p:nvPr/>
          </p:nvSpPr>
          <p:spPr bwMode="auto">
            <a:xfrm>
              <a:off x="3856718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53"/>
            <p:cNvSpPr/>
            <p:nvPr/>
          </p:nvSpPr>
          <p:spPr bwMode="auto">
            <a:xfrm>
              <a:off x="3985306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54"/>
            <p:cNvSpPr/>
            <p:nvPr/>
          </p:nvSpPr>
          <p:spPr bwMode="auto">
            <a:xfrm>
              <a:off x="5121956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55"/>
            <p:cNvSpPr/>
            <p:nvPr/>
          </p:nvSpPr>
          <p:spPr bwMode="auto">
            <a:xfrm>
              <a:off x="5383893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56"/>
            <p:cNvSpPr/>
            <p:nvPr/>
          </p:nvSpPr>
          <p:spPr bwMode="auto">
            <a:xfrm>
              <a:off x="5255306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57"/>
            <p:cNvSpPr/>
            <p:nvPr/>
          </p:nvSpPr>
          <p:spPr bwMode="auto">
            <a:xfrm>
              <a:off x="5314043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58"/>
            <p:cNvSpPr/>
            <p:nvPr/>
          </p:nvSpPr>
          <p:spPr bwMode="auto">
            <a:xfrm>
              <a:off x="5236256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1" name="组合 40"/>
            <p:cNvGrpSpPr/>
            <p:nvPr userDrawn="1"/>
          </p:nvGrpSpPr>
          <p:grpSpPr>
            <a:xfrm>
              <a:off x="669018" y="5438853"/>
              <a:ext cx="523875" cy="458788"/>
              <a:chOff x="669018" y="5438853"/>
              <a:chExt cx="523875" cy="458788"/>
            </a:xfrm>
            <a:grpFill/>
          </p:grpSpPr>
          <p:sp>
            <p:nvSpPr>
              <p:cNvPr id="218" name="Freeform 59"/>
              <p:cNvSpPr>
                <a:spLocks noEditPoints="1"/>
              </p:cNvSpPr>
              <p:nvPr/>
            </p:nvSpPr>
            <p:spPr bwMode="auto">
              <a:xfrm>
                <a:off x="669018" y="5438853"/>
                <a:ext cx="523875" cy="458788"/>
              </a:xfrm>
              <a:custGeom>
                <a:avLst/>
                <a:gdLst>
                  <a:gd name="T0" fmla="*/ 79 w 82"/>
                  <a:gd name="T1" fmla="*/ 0 h 72"/>
                  <a:gd name="T2" fmla="*/ 3 w 82"/>
                  <a:gd name="T3" fmla="*/ 0 h 72"/>
                  <a:gd name="T4" fmla="*/ 0 w 82"/>
                  <a:gd name="T5" fmla="*/ 3 h 72"/>
                  <a:gd name="T6" fmla="*/ 0 w 82"/>
                  <a:gd name="T7" fmla="*/ 69 h 72"/>
                  <a:gd name="T8" fmla="*/ 3 w 82"/>
                  <a:gd name="T9" fmla="*/ 72 h 72"/>
                  <a:gd name="T10" fmla="*/ 79 w 82"/>
                  <a:gd name="T11" fmla="*/ 72 h 72"/>
                  <a:gd name="T12" fmla="*/ 82 w 82"/>
                  <a:gd name="T13" fmla="*/ 69 h 72"/>
                  <a:gd name="T14" fmla="*/ 82 w 82"/>
                  <a:gd name="T15" fmla="*/ 3 h 72"/>
                  <a:gd name="T16" fmla="*/ 79 w 82"/>
                  <a:gd name="T17" fmla="*/ 0 h 72"/>
                  <a:gd name="T18" fmla="*/ 72 w 82"/>
                  <a:gd name="T19" fmla="*/ 62 h 72"/>
                  <a:gd name="T20" fmla="*/ 10 w 82"/>
                  <a:gd name="T21" fmla="*/ 62 h 72"/>
                  <a:gd name="T22" fmla="*/ 10 w 82"/>
                  <a:gd name="T23" fmla="*/ 10 h 72"/>
                  <a:gd name="T24" fmla="*/ 72 w 82"/>
                  <a:gd name="T25" fmla="*/ 10 h 72"/>
                  <a:gd name="T26" fmla="*/ 72 w 82"/>
                  <a:gd name="T27" fmla="*/ 6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72">
                    <a:moveTo>
                      <a:pt x="79" y="0"/>
                    </a:moveTo>
                    <a:cubicBezTo>
                      <a:pt x="54" y="0"/>
                      <a:pt x="28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47"/>
                      <a:pt x="0" y="69"/>
                    </a:cubicBezTo>
                    <a:cubicBezTo>
                      <a:pt x="0" y="71"/>
                      <a:pt x="1" y="72"/>
                      <a:pt x="3" y="72"/>
                    </a:cubicBezTo>
                    <a:cubicBezTo>
                      <a:pt x="28" y="72"/>
                      <a:pt x="54" y="72"/>
                      <a:pt x="79" y="72"/>
                    </a:cubicBezTo>
                    <a:cubicBezTo>
                      <a:pt x="81" y="72"/>
                      <a:pt x="82" y="71"/>
                      <a:pt x="82" y="69"/>
                    </a:cubicBezTo>
                    <a:cubicBezTo>
                      <a:pt x="82" y="47"/>
                      <a:pt x="82" y="25"/>
                      <a:pt x="82" y="3"/>
                    </a:cubicBezTo>
                    <a:cubicBezTo>
                      <a:pt x="82" y="1"/>
                      <a:pt x="81" y="0"/>
                      <a:pt x="79" y="0"/>
                    </a:cubicBezTo>
                    <a:close/>
                    <a:moveTo>
                      <a:pt x="72" y="62"/>
                    </a:move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72" y="10"/>
                      <a:pt x="72" y="10"/>
                      <a:pt x="72" y="10"/>
                    </a:cubicBezTo>
                    <a:lnTo>
                      <a:pt x="72" y="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60"/>
              <p:cNvSpPr/>
              <p:nvPr/>
            </p:nvSpPr>
            <p:spPr bwMode="auto">
              <a:xfrm>
                <a:off x="1013506" y="5629353"/>
                <a:ext cx="71438" cy="77788"/>
              </a:xfrm>
              <a:custGeom>
                <a:avLst/>
                <a:gdLst>
                  <a:gd name="T0" fmla="*/ 3 w 11"/>
                  <a:gd name="T1" fmla="*/ 10 h 12"/>
                  <a:gd name="T2" fmla="*/ 9 w 11"/>
                  <a:gd name="T3" fmla="*/ 10 h 12"/>
                  <a:gd name="T4" fmla="*/ 11 w 11"/>
                  <a:gd name="T5" fmla="*/ 10 h 12"/>
                  <a:gd name="T6" fmla="*/ 11 w 11"/>
                  <a:gd name="T7" fmla="*/ 9 h 12"/>
                  <a:gd name="T8" fmla="*/ 11 w 11"/>
                  <a:gd name="T9" fmla="*/ 3 h 12"/>
                  <a:gd name="T10" fmla="*/ 11 w 11"/>
                  <a:gd name="T11" fmla="*/ 2 h 12"/>
                  <a:gd name="T12" fmla="*/ 9 w 11"/>
                  <a:gd name="T13" fmla="*/ 2 h 12"/>
                  <a:gd name="T14" fmla="*/ 9 w 11"/>
                  <a:gd name="T15" fmla="*/ 10 h 12"/>
                  <a:gd name="T16" fmla="*/ 9 w 11"/>
                  <a:gd name="T17" fmla="*/ 11 h 12"/>
                  <a:gd name="T18" fmla="*/ 8 w 11"/>
                  <a:gd name="T19" fmla="*/ 12 h 12"/>
                  <a:gd name="T20" fmla="*/ 1 w 11"/>
                  <a:gd name="T21" fmla="*/ 12 h 12"/>
                  <a:gd name="T22" fmla="*/ 0 w 11"/>
                  <a:gd name="T23" fmla="*/ 11 h 12"/>
                  <a:gd name="T24" fmla="*/ 0 w 11"/>
                  <a:gd name="T25" fmla="*/ 1 h 12"/>
                  <a:gd name="T26" fmla="*/ 1 w 11"/>
                  <a:gd name="T27" fmla="*/ 0 h 12"/>
                  <a:gd name="T28" fmla="*/ 8 w 11"/>
                  <a:gd name="T29" fmla="*/ 0 h 12"/>
                  <a:gd name="T30" fmla="*/ 9 w 11"/>
                  <a:gd name="T31" fmla="*/ 1 h 12"/>
                  <a:gd name="T32" fmla="*/ 9 w 11"/>
                  <a:gd name="T33" fmla="*/ 2 h 12"/>
                  <a:gd name="T34" fmla="*/ 3 w 11"/>
                  <a:gd name="T35" fmla="*/ 2 h 12"/>
                  <a:gd name="T36" fmla="*/ 3 w 11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2">
                    <a:moveTo>
                      <a:pt x="3" y="10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7"/>
                      <a:pt x="11" y="5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5"/>
                      <a:pt x="9" y="7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8" y="12"/>
                    </a:cubicBezTo>
                    <a:cubicBezTo>
                      <a:pt x="6" y="12"/>
                      <a:pt x="3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cubicBezTo>
                      <a:pt x="0" y="8"/>
                      <a:pt x="0" y="4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6" y="0"/>
                      <a:pt x="8" y="0"/>
                    </a:cubicBez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7" y="2"/>
                      <a:pt x="5" y="2"/>
                      <a:pt x="3" y="2"/>
                    </a:cubicBezTo>
                    <a:cubicBezTo>
                      <a:pt x="3" y="5"/>
                      <a:pt x="3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61"/>
              <p:cNvSpPr/>
              <p:nvPr/>
            </p:nvSpPr>
            <p:spPr bwMode="auto">
              <a:xfrm>
                <a:off x="950006" y="5692853"/>
                <a:ext cx="50800" cy="14288"/>
              </a:xfrm>
              <a:custGeom>
                <a:avLst/>
                <a:gdLst>
                  <a:gd name="T0" fmla="*/ 8 w 8"/>
                  <a:gd name="T1" fmla="*/ 2 h 2"/>
                  <a:gd name="T2" fmla="*/ 1 w 8"/>
                  <a:gd name="T3" fmla="*/ 2 h 2"/>
                  <a:gd name="T4" fmla="*/ 0 w 8"/>
                  <a:gd name="T5" fmla="*/ 1 h 2"/>
                  <a:gd name="T6" fmla="*/ 0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  <a:gd name="T12" fmla="*/ 8 w 8"/>
                  <a:gd name="T13" fmla="*/ 1 h 2"/>
                  <a:gd name="T14" fmla="*/ 8 w 8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62"/>
              <p:cNvSpPr/>
              <p:nvPr/>
            </p:nvSpPr>
            <p:spPr bwMode="auto">
              <a:xfrm>
                <a:off x="950006" y="5629353"/>
                <a:ext cx="50800" cy="12700"/>
              </a:xfrm>
              <a:custGeom>
                <a:avLst/>
                <a:gdLst>
                  <a:gd name="T0" fmla="*/ 8 w 8"/>
                  <a:gd name="T1" fmla="*/ 1 h 2"/>
                  <a:gd name="T2" fmla="*/ 8 w 8"/>
                  <a:gd name="T3" fmla="*/ 2 h 2"/>
                  <a:gd name="T4" fmla="*/ 8 w 8"/>
                  <a:gd name="T5" fmla="*/ 2 h 2"/>
                  <a:gd name="T6" fmla="*/ 0 w 8"/>
                  <a:gd name="T7" fmla="*/ 2 h 2"/>
                  <a:gd name="T8" fmla="*/ 0 w 8"/>
                  <a:gd name="T9" fmla="*/ 1 h 2"/>
                  <a:gd name="T10" fmla="*/ 1 w 8"/>
                  <a:gd name="T11" fmla="*/ 0 h 2"/>
                  <a:gd name="T12" fmla="*/ 8 w 8"/>
                  <a:gd name="T13" fmla="*/ 0 h 2"/>
                  <a:gd name="T14" fmla="*/ 8 w 8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1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63"/>
              <p:cNvSpPr/>
              <p:nvPr/>
            </p:nvSpPr>
            <p:spPr bwMode="auto">
              <a:xfrm>
                <a:off x="937306" y="5642053"/>
                <a:ext cx="50800" cy="50800"/>
              </a:xfrm>
              <a:custGeom>
                <a:avLst/>
                <a:gdLst>
                  <a:gd name="T0" fmla="*/ 2 w 8"/>
                  <a:gd name="T1" fmla="*/ 3 h 8"/>
                  <a:gd name="T2" fmla="*/ 8 w 8"/>
                  <a:gd name="T3" fmla="*/ 3 h 8"/>
                  <a:gd name="T4" fmla="*/ 8 w 8"/>
                  <a:gd name="T5" fmla="*/ 4 h 8"/>
                  <a:gd name="T6" fmla="*/ 8 w 8"/>
                  <a:gd name="T7" fmla="*/ 5 h 8"/>
                  <a:gd name="T8" fmla="*/ 8 w 8"/>
                  <a:gd name="T9" fmla="*/ 5 h 8"/>
                  <a:gd name="T10" fmla="*/ 2 w 8"/>
                  <a:gd name="T11" fmla="*/ 5 h 8"/>
                  <a:gd name="T12" fmla="*/ 2 w 8"/>
                  <a:gd name="T13" fmla="*/ 8 h 8"/>
                  <a:gd name="T14" fmla="*/ 0 w 8"/>
                  <a:gd name="T15" fmla="*/ 8 h 8"/>
                  <a:gd name="T16" fmla="*/ 0 w 8"/>
                  <a:gd name="T17" fmla="*/ 7 h 8"/>
                  <a:gd name="T18" fmla="*/ 0 w 8"/>
                  <a:gd name="T19" fmla="*/ 1 h 8"/>
                  <a:gd name="T20" fmla="*/ 0 w 8"/>
                  <a:gd name="T21" fmla="*/ 0 h 8"/>
                  <a:gd name="T22" fmla="*/ 2 w 8"/>
                  <a:gd name="T23" fmla="*/ 0 h 8"/>
                  <a:gd name="T24" fmla="*/ 2 w 8"/>
                  <a:gd name="T2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5"/>
                      <a:pt x="4" y="5"/>
                      <a:pt x="2" y="5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64"/>
              <p:cNvSpPr/>
              <p:nvPr/>
            </p:nvSpPr>
            <p:spPr bwMode="auto">
              <a:xfrm>
                <a:off x="873806" y="5692853"/>
                <a:ext cx="50800" cy="14288"/>
              </a:xfrm>
              <a:custGeom>
                <a:avLst/>
                <a:gdLst>
                  <a:gd name="T0" fmla="*/ 0 w 8"/>
                  <a:gd name="T1" fmla="*/ 0 h 2"/>
                  <a:gd name="T2" fmla="*/ 7 w 8"/>
                  <a:gd name="T3" fmla="*/ 0 h 2"/>
                  <a:gd name="T4" fmla="*/ 8 w 8"/>
                  <a:gd name="T5" fmla="*/ 0 h 2"/>
                  <a:gd name="T6" fmla="*/ 8 w 8"/>
                  <a:gd name="T7" fmla="*/ 1 h 2"/>
                  <a:gd name="T8" fmla="*/ 7 w 8"/>
                  <a:gd name="T9" fmla="*/ 2 h 2"/>
                  <a:gd name="T10" fmla="*/ 0 w 8"/>
                  <a:gd name="T11" fmla="*/ 2 h 2"/>
                  <a:gd name="T12" fmla="*/ 0 w 8"/>
                  <a:gd name="T13" fmla="*/ 1 h 2"/>
                  <a:gd name="T14" fmla="*/ 0 w 8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65"/>
              <p:cNvSpPr/>
              <p:nvPr/>
            </p:nvSpPr>
            <p:spPr bwMode="auto">
              <a:xfrm>
                <a:off x="861106" y="5629353"/>
                <a:ext cx="12700" cy="63500"/>
              </a:xfrm>
              <a:custGeom>
                <a:avLst/>
                <a:gdLst>
                  <a:gd name="T0" fmla="*/ 0 w 2"/>
                  <a:gd name="T1" fmla="*/ 9 h 10"/>
                  <a:gd name="T2" fmla="*/ 0 w 2"/>
                  <a:gd name="T3" fmla="*/ 1 h 10"/>
                  <a:gd name="T4" fmla="*/ 0 w 2"/>
                  <a:gd name="T5" fmla="*/ 0 h 10"/>
                  <a:gd name="T6" fmla="*/ 1 w 2"/>
                  <a:gd name="T7" fmla="*/ 0 h 10"/>
                  <a:gd name="T8" fmla="*/ 2 w 2"/>
                  <a:gd name="T9" fmla="*/ 1 h 10"/>
                  <a:gd name="T10" fmla="*/ 2 w 2"/>
                  <a:gd name="T11" fmla="*/ 10 h 10"/>
                  <a:gd name="T12" fmla="*/ 0 w 2"/>
                  <a:gd name="T13" fmla="*/ 10 h 10"/>
                  <a:gd name="T14" fmla="*/ 0 w 2"/>
                  <a:gd name="T1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0">
                    <a:moveTo>
                      <a:pt x="0" y="9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4"/>
                      <a:pt x="2" y="7"/>
                      <a:pt x="2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66"/>
              <p:cNvSpPr/>
              <p:nvPr/>
            </p:nvSpPr>
            <p:spPr bwMode="auto">
              <a:xfrm>
                <a:off x="829356" y="5642053"/>
                <a:ext cx="19050" cy="50800"/>
              </a:xfrm>
              <a:custGeom>
                <a:avLst/>
                <a:gdLst>
                  <a:gd name="T0" fmla="*/ 0 w 3"/>
                  <a:gd name="T1" fmla="*/ 0 h 8"/>
                  <a:gd name="T2" fmla="*/ 2 w 3"/>
                  <a:gd name="T3" fmla="*/ 0 h 8"/>
                  <a:gd name="T4" fmla="*/ 3 w 3"/>
                  <a:gd name="T5" fmla="*/ 1 h 8"/>
                  <a:gd name="T6" fmla="*/ 3 w 3"/>
                  <a:gd name="T7" fmla="*/ 7 h 8"/>
                  <a:gd name="T8" fmla="*/ 2 w 3"/>
                  <a:gd name="T9" fmla="*/ 8 h 8"/>
                  <a:gd name="T10" fmla="*/ 0 w 3"/>
                  <a:gd name="T11" fmla="*/ 8 h 8"/>
                  <a:gd name="T12" fmla="*/ 0 w 3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3" y="7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67"/>
              <p:cNvSpPr/>
              <p:nvPr/>
            </p:nvSpPr>
            <p:spPr bwMode="auto">
              <a:xfrm>
                <a:off x="789668" y="5692853"/>
                <a:ext cx="39688" cy="14288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1 h 2"/>
                  <a:gd name="T4" fmla="*/ 6 w 6"/>
                  <a:gd name="T5" fmla="*/ 2 h 2"/>
                  <a:gd name="T6" fmla="*/ 1 w 6"/>
                  <a:gd name="T7" fmla="*/ 2 h 2"/>
                  <a:gd name="T8" fmla="*/ 0 w 6"/>
                  <a:gd name="T9" fmla="*/ 1 h 2"/>
                  <a:gd name="T10" fmla="*/ 0 w 6"/>
                  <a:gd name="T11" fmla="*/ 0 h 2"/>
                  <a:gd name="T12" fmla="*/ 6 w 6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2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68"/>
              <p:cNvSpPr/>
              <p:nvPr/>
            </p:nvSpPr>
            <p:spPr bwMode="auto">
              <a:xfrm>
                <a:off x="789668" y="5629353"/>
                <a:ext cx="39688" cy="12700"/>
              </a:xfrm>
              <a:custGeom>
                <a:avLst/>
                <a:gdLst>
                  <a:gd name="T0" fmla="*/ 0 w 6"/>
                  <a:gd name="T1" fmla="*/ 2 h 2"/>
                  <a:gd name="T2" fmla="*/ 0 w 6"/>
                  <a:gd name="T3" fmla="*/ 1 h 2"/>
                  <a:gd name="T4" fmla="*/ 1 w 6"/>
                  <a:gd name="T5" fmla="*/ 0 h 2"/>
                  <a:gd name="T6" fmla="*/ 6 w 6"/>
                  <a:gd name="T7" fmla="*/ 0 h 2"/>
                  <a:gd name="T8" fmla="*/ 6 w 6"/>
                  <a:gd name="T9" fmla="*/ 1 h 2"/>
                  <a:gd name="T10" fmla="*/ 6 w 6"/>
                  <a:gd name="T11" fmla="*/ 2 h 2"/>
                  <a:gd name="T12" fmla="*/ 0 w 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69"/>
              <p:cNvSpPr/>
              <p:nvPr/>
            </p:nvSpPr>
            <p:spPr bwMode="auto">
              <a:xfrm>
                <a:off x="776968" y="5642053"/>
                <a:ext cx="12700" cy="50800"/>
              </a:xfrm>
              <a:custGeom>
                <a:avLst/>
                <a:gdLst>
                  <a:gd name="T0" fmla="*/ 0 w 2"/>
                  <a:gd name="T1" fmla="*/ 7 h 8"/>
                  <a:gd name="T2" fmla="*/ 0 w 2"/>
                  <a:gd name="T3" fmla="*/ 1 h 8"/>
                  <a:gd name="T4" fmla="*/ 1 w 2"/>
                  <a:gd name="T5" fmla="*/ 0 h 8"/>
                  <a:gd name="T6" fmla="*/ 2 w 2"/>
                  <a:gd name="T7" fmla="*/ 0 h 8"/>
                  <a:gd name="T8" fmla="*/ 2 w 2"/>
                  <a:gd name="T9" fmla="*/ 8 h 8"/>
                  <a:gd name="T10" fmla="*/ 1 w 2"/>
                  <a:gd name="T11" fmla="*/ 8 h 8"/>
                  <a:gd name="T12" fmla="*/ 0 w 2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8">
                    <a:moveTo>
                      <a:pt x="0" y="7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5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42" name="Freeform 82"/>
            <p:cNvSpPr/>
            <p:nvPr/>
          </p:nvSpPr>
          <p:spPr bwMode="auto">
            <a:xfrm>
              <a:off x="2291443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83"/>
            <p:cNvSpPr/>
            <p:nvPr/>
          </p:nvSpPr>
          <p:spPr bwMode="auto">
            <a:xfrm>
              <a:off x="2426381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84"/>
            <p:cNvSpPr/>
            <p:nvPr/>
          </p:nvSpPr>
          <p:spPr bwMode="auto">
            <a:xfrm>
              <a:off x="2291443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85"/>
            <p:cNvSpPr/>
            <p:nvPr/>
          </p:nvSpPr>
          <p:spPr bwMode="auto">
            <a:xfrm>
              <a:off x="2215243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86"/>
            <p:cNvSpPr/>
            <p:nvPr/>
          </p:nvSpPr>
          <p:spPr bwMode="auto">
            <a:xfrm>
              <a:off x="3626531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87"/>
            <p:cNvSpPr/>
            <p:nvPr/>
          </p:nvSpPr>
          <p:spPr bwMode="auto">
            <a:xfrm>
              <a:off x="3691618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88"/>
            <p:cNvSpPr/>
            <p:nvPr/>
          </p:nvSpPr>
          <p:spPr bwMode="auto">
            <a:xfrm>
              <a:off x="3556681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89"/>
            <p:cNvSpPr/>
            <p:nvPr/>
          </p:nvSpPr>
          <p:spPr bwMode="auto">
            <a:xfrm>
              <a:off x="3626531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90"/>
            <p:cNvSpPr/>
            <p:nvPr/>
          </p:nvSpPr>
          <p:spPr bwMode="auto">
            <a:xfrm>
              <a:off x="3959906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91"/>
            <p:cNvSpPr/>
            <p:nvPr/>
          </p:nvSpPr>
          <p:spPr bwMode="auto">
            <a:xfrm>
              <a:off x="3894818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92"/>
            <p:cNvSpPr/>
            <p:nvPr/>
          </p:nvSpPr>
          <p:spPr bwMode="auto">
            <a:xfrm>
              <a:off x="3761468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93"/>
            <p:cNvSpPr/>
            <p:nvPr/>
          </p:nvSpPr>
          <p:spPr bwMode="auto">
            <a:xfrm>
              <a:off x="5147356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94"/>
            <p:cNvSpPr/>
            <p:nvPr/>
          </p:nvSpPr>
          <p:spPr bwMode="auto">
            <a:xfrm>
              <a:off x="5083856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95"/>
            <p:cNvSpPr/>
            <p:nvPr/>
          </p:nvSpPr>
          <p:spPr bwMode="auto">
            <a:xfrm>
              <a:off x="5217206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96"/>
            <p:cNvSpPr/>
            <p:nvPr/>
          </p:nvSpPr>
          <p:spPr bwMode="auto">
            <a:xfrm>
              <a:off x="5147356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97"/>
            <p:cNvSpPr/>
            <p:nvPr/>
          </p:nvSpPr>
          <p:spPr bwMode="auto">
            <a:xfrm>
              <a:off x="5352143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98"/>
            <p:cNvSpPr/>
            <p:nvPr/>
          </p:nvSpPr>
          <p:spPr bwMode="auto">
            <a:xfrm>
              <a:off x="5415643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99"/>
            <p:cNvSpPr/>
            <p:nvPr/>
          </p:nvSpPr>
          <p:spPr bwMode="auto">
            <a:xfrm>
              <a:off x="5479143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01"/>
            <p:cNvSpPr/>
            <p:nvPr/>
          </p:nvSpPr>
          <p:spPr bwMode="auto">
            <a:xfrm>
              <a:off x="3697968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02"/>
            <p:cNvSpPr/>
            <p:nvPr/>
          </p:nvSpPr>
          <p:spPr bwMode="auto">
            <a:xfrm>
              <a:off x="3786868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03"/>
            <p:cNvSpPr/>
            <p:nvPr/>
          </p:nvSpPr>
          <p:spPr bwMode="auto">
            <a:xfrm>
              <a:off x="3717018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04"/>
            <p:cNvSpPr/>
            <p:nvPr/>
          </p:nvSpPr>
          <p:spPr bwMode="auto">
            <a:xfrm>
              <a:off x="3639231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05"/>
            <p:cNvSpPr/>
            <p:nvPr/>
          </p:nvSpPr>
          <p:spPr bwMode="auto">
            <a:xfrm>
              <a:off x="3550331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06"/>
            <p:cNvSpPr/>
            <p:nvPr/>
          </p:nvSpPr>
          <p:spPr bwMode="auto">
            <a:xfrm>
              <a:off x="3594781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7"/>
            <p:cNvSpPr/>
            <p:nvPr/>
          </p:nvSpPr>
          <p:spPr bwMode="auto">
            <a:xfrm>
              <a:off x="3575731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08"/>
            <p:cNvSpPr/>
            <p:nvPr/>
          </p:nvSpPr>
          <p:spPr bwMode="auto">
            <a:xfrm>
              <a:off x="3639231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09"/>
            <p:cNvSpPr/>
            <p:nvPr/>
          </p:nvSpPr>
          <p:spPr bwMode="auto">
            <a:xfrm>
              <a:off x="3639231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10"/>
            <p:cNvSpPr/>
            <p:nvPr/>
          </p:nvSpPr>
          <p:spPr bwMode="auto">
            <a:xfrm>
              <a:off x="3774168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11"/>
            <p:cNvSpPr/>
            <p:nvPr/>
          </p:nvSpPr>
          <p:spPr bwMode="auto">
            <a:xfrm>
              <a:off x="3639231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12"/>
            <p:cNvSpPr/>
            <p:nvPr/>
          </p:nvSpPr>
          <p:spPr bwMode="auto">
            <a:xfrm>
              <a:off x="3837668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13"/>
            <p:cNvSpPr/>
            <p:nvPr/>
          </p:nvSpPr>
          <p:spPr bwMode="auto">
            <a:xfrm>
              <a:off x="3901168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14"/>
            <p:cNvSpPr/>
            <p:nvPr/>
          </p:nvSpPr>
          <p:spPr bwMode="auto">
            <a:xfrm>
              <a:off x="2113643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15"/>
            <p:cNvSpPr/>
            <p:nvPr/>
          </p:nvSpPr>
          <p:spPr bwMode="auto">
            <a:xfrm>
              <a:off x="2445431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16"/>
            <p:cNvSpPr/>
            <p:nvPr/>
          </p:nvSpPr>
          <p:spPr bwMode="auto">
            <a:xfrm>
              <a:off x="2445431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17"/>
            <p:cNvSpPr/>
            <p:nvPr/>
          </p:nvSpPr>
          <p:spPr bwMode="auto">
            <a:xfrm>
              <a:off x="2113643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18"/>
            <p:cNvSpPr/>
            <p:nvPr/>
          </p:nvSpPr>
          <p:spPr bwMode="auto">
            <a:xfrm>
              <a:off x="2113643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8" name="组合 77"/>
            <p:cNvGrpSpPr/>
            <p:nvPr userDrawn="1"/>
          </p:nvGrpSpPr>
          <p:grpSpPr>
            <a:xfrm>
              <a:off x="694418" y="3063953"/>
              <a:ext cx="454025" cy="452438"/>
              <a:chOff x="694418" y="3063953"/>
              <a:chExt cx="454025" cy="452438"/>
            </a:xfrm>
            <a:grpFill/>
          </p:grpSpPr>
          <p:sp>
            <p:nvSpPr>
              <p:cNvPr id="206" name="Freeform 119"/>
              <p:cNvSpPr/>
              <p:nvPr/>
            </p:nvSpPr>
            <p:spPr bwMode="auto">
              <a:xfrm>
                <a:off x="757918" y="3389391"/>
                <a:ext cx="65088" cy="63500"/>
              </a:xfrm>
              <a:custGeom>
                <a:avLst/>
                <a:gdLst>
                  <a:gd name="T0" fmla="*/ 6 w 10"/>
                  <a:gd name="T1" fmla="*/ 0 h 10"/>
                  <a:gd name="T2" fmla="*/ 10 w 10"/>
                  <a:gd name="T3" fmla="*/ 3 h 10"/>
                  <a:gd name="T4" fmla="*/ 10 w 10"/>
                  <a:gd name="T5" fmla="*/ 10 h 10"/>
                  <a:gd name="T6" fmla="*/ 3 w 10"/>
                  <a:gd name="T7" fmla="*/ 10 h 10"/>
                  <a:gd name="T8" fmla="*/ 0 w 10"/>
                  <a:gd name="T9" fmla="*/ 7 h 10"/>
                  <a:gd name="T10" fmla="*/ 0 w 10"/>
                  <a:gd name="T11" fmla="*/ 0 h 10"/>
                  <a:gd name="T12" fmla="*/ 6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6" y="0"/>
                    </a:moveTo>
                    <a:cubicBezTo>
                      <a:pt x="9" y="0"/>
                      <a:pt x="10" y="1"/>
                      <a:pt x="10" y="3"/>
                    </a:cubicBezTo>
                    <a:cubicBezTo>
                      <a:pt x="10" y="5"/>
                      <a:pt x="10" y="8"/>
                      <a:pt x="10" y="10"/>
                    </a:cubicBezTo>
                    <a:cubicBezTo>
                      <a:pt x="8" y="10"/>
                      <a:pt x="5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120"/>
              <p:cNvSpPr/>
              <p:nvPr/>
            </p:nvSpPr>
            <p:spPr bwMode="auto">
              <a:xfrm>
                <a:off x="1013506" y="3389391"/>
                <a:ext cx="65088" cy="63500"/>
              </a:xfrm>
              <a:custGeom>
                <a:avLst/>
                <a:gdLst>
                  <a:gd name="T0" fmla="*/ 4 w 10"/>
                  <a:gd name="T1" fmla="*/ 0 h 10"/>
                  <a:gd name="T2" fmla="*/ 0 w 10"/>
                  <a:gd name="T3" fmla="*/ 3 h 10"/>
                  <a:gd name="T4" fmla="*/ 0 w 10"/>
                  <a:gd name="T5" fmla="*/ 10 h 10"/>
                  <a:gd name="T6" fmla="*/ 7 w 10"/>
                  <a:gd name="T7" fmla="*/ 10 h 10"/>
                  <a:gd name="T8" fmla="*/ 10 w 10"/>
                  <a:gd name="T9" fmla="*/ 7 h 10"/>
                  <a:gd name="T10" fmla="*/ 10 w 10"/>
                  <a:gd name="T11" fmla="*/ 0 h 10"/>
                  <a:gd name="T12" fmla="*/ 4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0"/>
                    </a:move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3" y="10"/>
                      <a:pt x="5" y="10"/>
                      <a:pt x="7" y="10"/>
                    </a:cubicBezTo>
                    <a:cubicBezTo>
                      <a:pt x="9" y="10"/>
                      <a:pt x="10" y="9"/>
                      <a:pt x="10" y="7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121"/>
              <p:cNvSpPr/>
              <p:nvPr/>
            </p:nvSpPr>
            <p:spPr bwMode="auto">
              <a:xfrm>
                <a:off x="823006" y="3063953"/>
                <a:ext cx="190500" cy="63500"/>
              </a:xfrm>
              <a:custGeom>
                <a:avLst/>
                <a:gdLst>
                  <a:gd name="T0" fmla="*/ 27 w 30"/>
                  <a:gd name="T1" fmla="*/ 0 h 10"/>
                  <a:gd name="T2" fmla="*/ 30 w 30"/>
                  <a:gd name="T3" fmla="*/ 3 h 10"/>
                  <a:gd name="T4" fmla="*/ 30 w 30"/>
                  <a:gd name="T5" fmla="*/ 10 h 10"/>
                  <a:gd name="T6" fmla="*/ 0 w 30"/>
                  <a:gd name="T7" fmla="*/ 10 h 10"/>
                  <a:gd name="T8" fmla="*/ 0 w 30"/>
                  <a:gd name="T9" fmla="*/ 3 h 10"/>
                  <a:gd name="T10" fmla="*/ 3 w 30"/>
                  <a:gd name="T11" fmla="*/ 0 h 10"/>
                  <a:gd name="T12" fmla="*/ 27 w 3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7" y="0"/>
                    </a:moveTo>
                    <a:cubicBezTo>
                      <a:pt x="29" y="0"/>
                      <a:pt x="30" y="1"/>
                      <a:pt x="30" y="3"/>
                    </a:cubicBezTo>
                    <a:cubicBezTo>
                      <a:pt x="30" y="6"/>
                      <a:pt x="30" y="8"/>
                      <a:pt x="30" y="10"/>
                    </a:cubicBezTo>
                    <a:cubicBezTo>
                      <a:pt x="20" y="10"/>
                      <a:pt x="10" y="10"/>
                      <a:pt x="0" y="10"/>
                    </a:cubicBez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1" y="0"/>
                      <a:pt x="19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122"/>
              <p:cNvSpPr/>
              <p:nvPr/>
            </p:nvSpPr>
            <p:spPr bwMode="auto">
              <a:xfrm>
                <a:off x="757918" y="3127453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6 w 10"/>
                  <a:gd name="T3" fmla="*/ 10 h 10"/>
                  <a:gd name="T4" fmla="*/ 0 w 10"/>
                  <a:gd name="T5" fmla="*/ 10 h 10"/>
                  <a:gd name="T6" fmla="*/ 0 w 10"/>
                  <a:gd name="T7" fmla="*/ 4 h 10"/>
                  <a:gd name="T8" fmla="*/ 3 w 10"/>
                  <a:gd name="T9" fmla="*/ 0 h 10"/>
                  <a:gd name="T10" fmla="*/ 10 w 10"/>
                  <a:gd name="T11" fmla="*/ 0 h 10"/>
                  <a:gd name="T12" fmla="*/ 10 w 1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6" y="10"/>
                    </a:cubicBezTo>
                    <a:cubicBezTo>
                      <a:pt x="4" y="10"/>
                      <a:pt x="2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5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123"/>
              <p:cNvSpPr/>
              <p:nvPr/>
            </p:nvSpPr>
            <p:spPr bwMode="auto">
              <a:xfrm>
                <a:off x="1013506" y="3127453"/>
                <a:ext cx="65088" cy="63500"/>
              </a:xfrm>
              <a:custGeom>
                <a:avLst/>
                <a:gdLst>
                  <a:gd name="T0" fmla="*/ 4 w 10"/>
                  <a:gd name="T1" fmla="*/ 10 h 10"/>
                  <a:gd name="T2" fmla="*/ 0 w 10"/>
                  <a:gd name="T3" fmla="*/ 7 h 10"/>
                  <a:gd name="T4" fmla="*/ 0 w 10"/>
                  <a:gd name="T5" fmla="*/ 0 h 10"/>
                  <a:gd name="T6" fmla="*/ 7 w 10"/>
                  <a:gd name="T7" fmla="*/ 0 h 10"/>
                  <a:gd name="T8" fmla="*/ 10 w 10"/>
                  <a:gd name="T9" fmla="*/ 4 h 10"/>
                  <a:gd name="T10" fmla="*/ 10 w 10"/>
                  <a:gd name="T11" fmla="*/ 10 h 10"/>
                  <a:gd name="T12" fmla="*/ 4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10"/>
                    </a:move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2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8" y="10"/>
                      <a:pt x="6" y="10"/>
                      <a:pt x="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124"/>
              <p:cNvSpPr/>
              <p:nvPr/>
            </p:nvSpPr>
            <p:spPr bwMode="auto">
              <a:xfrm>
                <a:off x="823006" y="3256041"/>
                <a:ext cx="63500" cy="69850"/>
              </a:xfrm>
              <a:custGeom>
                <a:avLst/>
                <a:gdLst>
                  <a:gd name="T0" fmla="*/ 0 w 10"/>
                  <a:gd name="T1" fmla="*/ 4 h 11"/>
                  <a:gd name="T2" fmla="*/ 3 w 10"/>
                  <a:gd name="T3" fmla="*/ 0 h 11"/>
                  <a:gd name="T4" fmla="*/ 10 w 10"/>
                  <a:gd name="T5" fmla="*/ 0 h 11"/>
                  <a:gd name="T6" fmla="*/ 10 w 10"/>
                  <a:gd name="T7" fmla="*/ 11 h 11"/>
                  <a:gd name="T8" fmla="*/ 3 w 10"/>
                  <a:gd name="T9" fmla="*/ 11 h 11"/>
                  <a:gd name="T10" fmla="*/ 0 w 10"/>
                  <a:gd name="T11" fmla="*/ 7 h 11"/>
                  <a:gd name="T12" fmla="*/ 0 w 1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4"/>
                      <a:pt x="10" y="7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125"/>
              <p:cNvSpPr/>
              <p:nvPr/>
            </p:nvSpPr>
            <p:spPr bwMode="auto">
              <a:xfrm>
                <a:off x="886506" y="3325891"/>
                <a:ext cx="63500" cy="63500"/>
              </a:xfrm>
              <a:custGeom>
                <a:avLst/>
                <a:gdLst>
                  <a:gd name="T0" fmla="*/ 0 w 10"/>
                  <a:gd name="T1" fmla="*/ 6 h 10"/>
                  <a:gd name="T2" fmla="*/ 3 w 10"/>
                  <a:gd name="T3" fmla="*/ 10 h 10"/>
                  <a:gd name="T4" fmla="*/ 7 w 10"/>
                  <a:gd name="T5" fmla="*/ 10 h 10"/>
                  <a:gd name="T6" fmla="*/ 10 w 10"/>
                  <a:gd name="T7" fmla="*/ 6 h 10"/>
                  <a:gd name="T8" fmla="*/ 10 w 10"/>
                  <a:gd name="T9" fmla="*/ 0 h 10"/>
                  <a:gd name="T10" fmla="*/ 0 w 10"/>
                  <a:gd name="T11" fmla="*/ 0 h 10"/>
                  <a:gd name="T12" fmla="*/ 0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0" y="6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6" y="10"/>
                      <a:pt x="7" y="10"/>
                    </a:cubicBezTo>
                    <a:cubicBezTo>
                      <a:pt x="9" y="10"/>
                      <a:pt x="10" y="9"/>
                      <a:pt x="10" y="6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7" y="0"/>
                      <a:pt x="3" y="0"/>
                      <a:pt x="0" y="0"/>
                    </a:cubicBezTo>
                    <a:cubicBezTo>
                      <a:pt x="0" y="2"/>
                      <a:pt x="0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126"/>
              <p:cNvSpPr/>
              <p:nvPr/>
            </p:nvSpPr>
            <p:spPr bwMode="auto">
              <a:xfrm>
                <a:off x="950006" y="3256041"/>
                <a:ext cx="63500" cy="69850"/>
              </a:xfrm>
              <a:custGeom>
                <a:avLst/>
                <a:gdLst>
                  <a:gd name="T0" fmla="*/ 10 w 10"/>
                  <a:gd name="T1" fmla="*/ 7 h 11"/>
                  <a:gd name="T2" fmla="*/ 7 w 10"/>
                  <a:gd name="T3" fmla="*/ 11 h 11"/>
                  <a:gd name="T4" fmla="*/ 0 w 10"/>
                  <a:gd name="T5" fmla="*/ 11 h 11"/>
                  <a:gd name="T6" fmla="*/ 0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10" y="7"/>
                    </a:moveTo>
                    <a:cubicBezTo>
                      <a:pt x="10" y="10"/>
                      <a:pt x="9" y="11"/>
                      <a:pt x="7" y="11"/>
                    </a:cubicBezTo>
                    <a:cubicBezTo>
                      <a:pt x="5" y="11"/>
                      <a:pt x="2" y="11"/>
                      <a:pt x="0" y="11"/>
                    </a:cubicBezTo>
                    <a:cubicBezTo>
                      <a:pt x="0" y="7"/>
                      <a:pt x="0" y="4"/>
                      <a:pt x="0" y="0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5"/>
                      <a:pt x="10" y="6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127"/>
              <p:cNvSpPr/>
              <p:nvPr/>
            </p:nvSpPr>
            <p:spPr bwMode="auto">
              <a:xfrm>
                <a:off x="886506" y="3190953"/>
                <a:ext cx="63500" cy="65088"/>
              </a:xfrm>
              <a:custGeom>
                <a:avLst/>
                <a:gdLst>
                  <a:gd name="T0" fmla="*/ 7 w 10"/>
                  <a:gd name="T1" fmla="*/ 0 h 10"/>
                  <a:gd name="T2" fmla="*/ 10 w 10"/>
                  <a:gd name="T3" fmla="*/ 4 h 10"/>
                  <a:gd name="T4" fmla="*/ 10 w 10"/>
                  <a:gd name="T5" fmla="*/ 10 h 10"/>
                  <a:gd name="T6" fmla="*/ 0 w 10"/>
                  <a:gd name="T7" fmla="*/ 10 h 10"/>
                  <a:gd name="T8" fmla="*/ 0 w 10"/>
                  <a:gd name="T9" fmla="*/ 4 h 10"/>
                  <a:gd name="T10" fmla="*/ 3 w 10"/>
                  <a:gd name="T11" fmla="*/ 0 h 10"/>
                  <a:gd name="T12" fmla="*/ 7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7" y="0"/>
                    </a:move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7" y="10"/>
                      <a:pt x="3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128"/>
              <p:cNvSpPr/>
              <p:nvPr/>
            </p:nvSpPr>
            <p:spPr bwMode="auto">
              <a:xfrm>
                <a:off x="694418" y="3190953"/>
                <a:ext cx="63500" cy="198438"/>
              </a:xfrm>
              <a:custGeom>
                <a:avLst/>
                <a:gdLst>
                  <a:gd name="T0" fmla="*/ 0 w 10"/>
                  <a:gd name="T1" fmla="*/ 4 h 31"/>
                  <a:gd name="T2" fmla="*/ 3 w 10"/>
                  <a:gd name="T3" fmla="*/ 0 h 31"/>
                  <a:gd name="T4" fmla="*/ 10 w 10"/>
                  <a:gd name="T5" fmla="*/ 0 h 31"/>
                  <a:gd name="T6" fmla="*/ 10 w 10"/>
                  <a:gd name="T7" fmla="*/ 31 h 31"/>
                  <a:gd name="T8" fmla="*/ 3 w 10"/>
                  <a:gd name="T9" fmla="*/ 31 h 31"/>
                  <a:gd name="T10" fmla="*/ 0 w 10"/>
                  <a:gd name="T11" fmla="*/ 27 h 31"/>
                  <a:gd name="T12" fmla="*/ 0 w 10"/>
                  <a:gd name="T13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0" y="10"/>
                      <a:pt x="10" y="21"/>
                      <a:pt x="10" y="31"/>
                    </a:cubicBezTo>
                    <a:cubicBezTo>
                      <a:pt x="7" y="31"/>
                      <a:pt x="5" y="31"/>
                      <a:pt x="3" y="31"/>
                    </a:cubicBezTo>
                    <a:cubicBezTo>
                      <a:pt x="1" y="31"/>
                      <a:pt x="0" y="30"/>
                      <a:pt x="0" y="27"/>
                    </a:cubicBezTo>
                    <a:cubicBezTo>
                      <a:pt x="0" y="19"/>
                      <a:pt x="0" y="1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129"/>
              <p:cNvSpPr/>
              <p:nvPr/>
            </p:nvSpPr>
            <p:spPr bwMode="auto">
              <a:xfrm>
                <a:off x="823006" y="3452891"/>
                <a:ext cx="190500" cy="63500"/>
              </a:xfrm>
              <a:custGeom>
                <a:avLst/>
                <a:gdLst>
                  <a:gd name="T0" fmla="*/ 0 w 30"/>
                  <a:gd name="T1" fmla="*/ 7 h 10"/>
                  <a:gd name="T2" fmla="*/ 3 w 30"/>
                  <a:gd name="T3" fmla="*/ 10 h 10"/>
                  <a:gd name="T4" fmla="*/ 27 w 30"/>
                  <a:gd name="T5" fmla="*/ 10 h 10"/>
                  <a:gd name="T6" fmla="*/ 30 w 30"/>
                  <a:gd name="T7" fmla="*/ 7 h 10"/>
                  <a:gd name="T8" fmla="*/ 30 w 30"/>
                  <a:gd name="T9" fmla="*/ 0 h 10"/>
                  <a:gd name="T10" fmla="*/ 0 w 30"/>
                  <a:gd name="T11" fmla="*/ 0 h 10"/>
                  <a:gd name="T12" fmla="*/ 0 w 3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0" y="7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11" y="10"/>
                      <a:pt x="19" y="10"/>
                      <a:pt x="27" y="10"/>
                    </a:cubicBezTo>
                    <a:cubicBezTo>
                      <a:pt x="29" y="10"/>
                      <a:pt x="30" y="9"/>
                      <a:pt x="30" y="7"/>
                    </a:cubicBezTo>
                    <a:cubicBezTo>
                      <a:pt x="30" y="4"/>
                      <a:pt x="30" y="2"/>
                      <a:pt x="30" y="0"/>
                    </a:cubicBezTo>
                    <a:cubicBezTo>
                      <a:pt x="20" y="0"/>
                      <a:pt x="10" y="0"/>
                      <a:pt x="0" y="0"/>
                    </a:cubicBezTo>
                    <a:cubicBezTo>
                      <a:pt x="0" y="2"/>
                      <a:pt x="0" y="4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130"/>
              <p:cNvSpPr/>
              <p:nvPr/>
            </p:nvSpPr>
            <p:spPr bwMode="auto">
              <a:xfrm>
                <a:off x="1078593" y="3190953"/>
                <a:ext cx="69850" cy="198438"/>
              </a:xfrm>
              <a:custGeom>
                <a:avLst/>
                <a:gdLst>
                  <a:gd name="T0" fmla="*/ 11 w 11"/>
                  <a:gd name="T1" fmla="*/ 27 h 31"/>
                  <a:gd name="T2" fmla="*/ 7 w 11"/>
                  <a:gd name="T3" fmla="*/ 31 h 31"/>
                  <a:gd name="T4" fmla="*/ 0 w 11"/>
                  <a:gd name="T5" fmla="*/ 31 h 31"/>
                  <a:gd name="T6" fmla="*/ 0 w 11"/>
                  <a:gd name="T7" fmla="*/ 0 h 31"/>
                  <a:gd name="T8" fmla="*/ 7 w 11"/>
                  <a:gd name="T9" fmla="*/ 0 h 31"/>
                  <a:gd name="T10" fmla="*/ 11 w 11"/>
                  <a:gd name="T11" fmla="*/ 4 h 31"/>
                  <a:gd name="T12" fmla="*/ 11 w 11"/>
                  <a:gd name="T13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1">
                    <a:moveTo>
                      <a:pt x="11" y="27"/>
                    </a:moveTo>
                    <a:cubicBezTo>
                      <a:pt x="11" y="30"/>
                      <a:pt x="10" y="31"/>
                      <a:pt x="7" y="31"/>
                    </a:cubicBezTo>
                    <a:cubicBezTo>
                      <a:pt x="5" y="31"/>
                      <a:pt x="3" y="31"/>
                      <a:pt x="0" y="31"/>
                    </a:cubicBezTo>
                    <a:cubicBezTo>
                      <a:pt x="0" y="21"/>
                      <a:pt x="0" y="10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0" y="0"/>
                      <a:pt x="11" y="1"/>
                      <a:pt x="11" y="4"/>
                    </a:cubicBezTo>
                    <a:cubicBezTo>
                      <a:pt x="11" y="12"/>
                      <a:pt x="11" y="19"/>
                      <a:pt x="1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9" name="Freeform 142"/>
            <p:cNvSpPr>
              <a:spLocks noEditPoints="1"/>
            </p:cNvSpPr>
            <p:nvPr/>
          </p:nvSpPr>
          <p:spPr bwMode="auto">
            <a:xfrm>
              <a:off x="5160056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80" name="组合 79"/>
            <p:cNvGrpSpPr/>
            <p:nvPr userDrawn="1"/>
          </p:nvGrpSpPr>
          <p:grpSpPr>
            <a:xfrm>
              <a:off x="8178351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201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81" name="Freeform 10"/>
            <p:cNvSpPr/>
            <p:nvPr/>
          </p:nvSpPr>
          <p:spPr bwMode="auto">
            <a:xfrm>
              <a:off x="9661076" y="650953"/>
              <a:ext cx="203200" cy="473075"/>
            </a:xfrm>
            <a:custGeom>
              <a:avLst/>
              <a:gdLst>
                <a:gd name="T0" fmla="*/ 14 w 32"/>
                <a:gd name="T1" fmla="*/ 0 h 74"/>
                <a:gd name="T2" fmla="*/ 11 w 32"/>
                <a:gd name="T3" fmla="*/ 3 h 74"/>
                <a:gd name="T4" fmla="*/ 11 w 32"/>
                <a:gd name="T5" fmla="*/ 21 h 74"/>
                <a:gd name="T6" fmla="*/ 0 w 32"/>
                <a:gd name="T7" fmla="*/ 21 h 74"/>
                <a:gd name="T8" fmla="*/ 0 w 32"/>
                <a:gd name="T9" fmla="*/ 28 h 74"/>
                <a:gd name="T10" fmla="*/ 4 w 32"/>
                <a:gd name="T11" fmla="*/ 31 h 74"/>
                <a:gd name="T12" fmla="*/ 11 w 32"/>
                <a:gd name="T13" fmla="*/ 31 h 74"/>
                <a:gd name="T14" fmla="*/ 11 w 32"/>
                <a:gd name="T15" fmla="*/ 42 h 74"/>
                <a:gd name="T16" fmla="*/ 4 w 32"/>
                <a:gd name="T17" fmla="*/ 42 h 74"/>
                <a:gd name="T18" fmla="*/ 0 w 32"/>
                <a:gd name="T19" fmla="*/ 45 h 74"/>
                <a:gd name="T20" fmla="*/ 0 w 32"/>
                <a:gd name="T21" fmla="*/ 53 h 74"/>
                <a:gd name="T22" fmla="*/ 11 w 32"/>
                <a:gd name="T23" fmla="*/ 53 h 74"/>
                <a:gd name="T24" fmla="*/ 11 w 32"/>
                <a:gd name="T25" fmla="*/ 70 h 74"/>
                <a:gd name="T26" fmla="*/ 14 w 32"/>
                <a:gd name="T27" fmla="*/ 74 h 74"/>
                <a:gd name="T28" fmla="*/ 18 w 32"/>
                <a:gd name="T29" fmla="*/ 74 h 74"/>
                <a:gd name="T30" fmla="*/ 21 w 32"/>
                <a:gd name="T31" fmla="*/ 70 h 74"/>
                <a:gd name="T32" fmla="*/ 21 w 32"/>
                <a:gd name="T33" fmla="*/ 63 h 74"/>
                <a:gd name="T34" fmla="*/ 28 w 32"/>
                <a:gd name="T35" fmla="*/ 63 h 74"/>
                <a:gd name="T36" fmla="*/ 32 w 32"/>
                <a:gd name="T37" fmla="*/ 60 h 74"/>
                <a:gd name="T38" fmla="*/ 32 w 32"/>
                <a:gd name="T39" fmla="*/ 53 h 74"/>
                <a:gd name="T40" fmla="*/ 21 w 32"/>
                <a:gd name="T41" fmla="*/ 53 h 74"/>
                <a:gd name="T42" fmla="*/ 21 w 32"/>
                <a:gd name="T43" fmla="*/ 42 h 74"/>
                <a:gd name="T44" fmla="*/ 32 w 32"/>
                <a:gd name="T45" fmla="*/ 42 h 74"/>
                <a:gd name="T46" fmla="*/ 32 w 32"/>
                <a:gd name="T47" fmla="*/ 31 h 74"/>
                <a:gd name="T48" fmla="*/ 21 w 32"/>
                <a:gd name="T49" fmla="*/ 31 h 74"/>
                <a:gd name="T50" fmla="*/ 21 w 32"/>
                <a:gd name="T51" fmla="*/ 21 h 74"/>
                <a:gd name="T52" fmla="*/ 32 w 32"/>
                <a:gd name="T53" fmla="*/ 21 h 74"/>
                <a:gd name="T54" fmla="*/ 32 w 32"/>
                <a:gd name="T55" fmla="*/ 14 h 74"/>
                <a:gd name="T56" fmla="*/ 28 w 32"/>
                <a:gd name="T57" fmla="*/ 10 h 74"/>
                <a:gd name="T58" fmla="*/ 21 w 32"/>
                <a:gd name="T59" fmla="*/ 10 h 74"/>
                <a:gd name="T60" fmla="*/ 21 w 32"/>
                <a:gd name="T61" fmla="*/ 3 h 74"/>
                <a:gd name="T62" fmla="*/ 18 w 32"/>
                <a:gd name="T63" fmla="*/ 0 h 74"/>
                <a:gd name="T64" fmla="*/ 14 w 32"/>
                <a:gd name="T6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74">
                  <a:moveTo>
                    <a:pt x="14" y="0"/>
                  </a:moveTo>
                  <a:cubicBezTo>
                    <a:pt x="12" y="0"/>
                    <a:pt x="11" y="1"/>
                    <a:pt x="11" y="3"/>
                  </a:cubicBezTo>
                  <a:cubicBezTo>
                    <a:pt x="11" y="9"/>
                    <a:pt x="11" y="15"/>
                    <a:pt x="11" y="21"/>
                  </a:cubicBezTo>
                  <a:cubicBezTo>
                    <a:pt x="7" y="21"/>
                    <a:pt x="4" y="21"/>
                    <a:pt x="0" y="21"/>
                  </a:cubicBezTo>
                  <a:cubicBezTo>
                    <a:pt x="0" y="23"/>
                    <a:pt x="0" y="25"/>
                    <a:pt x="0" y="28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1"/>
                    <a:pt x="11" y="31"/>
                  </a:cubicBezTo>
                  <a:cubicBezTo>
                    <a:pt x="11" y="35"/>
                    <a:pt x="11" y="38"/>
                    <a:pt x="11" y="42"/>
                  </a:cubicBezTo>
                  <a:cubicBezTo>
                    <a:pt x="8" y="42"/>
                    <a:pt x="6" y="42"/>
                    <a:pt x="4" y="42"/>
                  </a:cubicBezTo>
                  <a:cubicBezTo>
                    <a:pt x="1" y="42"/>
                    <a:pt x="0" y="43"/>
                    <a:pt x="0" y="45"/>
                  </a:cubicBezTo>
                  <a:cubicBezTo>
                    <a:pt x="0" y="48"/>
                    <a:pt x="0" y="50"/>
                    <a:pt x="0" y="53"/>
                  </a:cubicBezTo>
                  <a:cubicBezTo>
                    <a:pt x="4" y="53"/>
                    <a:pt x="7" y="53"/>
                    <a:pt x="11" y="53"/>
                  </a:cubicBezTo>
                  <a:cubicBezTo>
                    <a:pt x="11" y="58"/>
                    <a:pt x="11" y="64"/>
                    <a:pt x="11" y="70"/>
                  </a:cubicBezTo>
                  <a:cubicBezTo>
                    <a:pt x="11" y="73"/>
                    <a:pt x="12" y="74"/>
                    <a:pt x="14" y="74"/>
                  </a:cubicBezTo>
                  <a:cubicBezTo>
                    <a:pt x="15" y="74"/>
                    <a:pt x="17" y="74"/>
                    <a:pt x="18" y="74"/>
                  </a:cubicBezTo>
                  <a:cubicBezTo>
                    <a:pt x="20" y="74"/>
                    <a:pt x="21" y="73"/>
                    <a:pt x="21" y="70"/>
                  </a:cubicBezTo>
                  <a:cubicBezTo>
                    <a:pt x="21" y="68"/>
                    <a:pt x="21" y="66"/>
                    <a:pt x="21" y="63"/>
                  </a:cubicBezTo>
                  <a:cubicBezTo>
                    <a:pt x="24" y="63"/>
                    <a:pt x="26" y="63"/>
                    <a:pt x="28" y="63"/>
                  </a:cubicBezTo>
                  <a:cubicBezTo>
                    <a:pt x="31" y="63"/>
                    <a:pt x="32" y="62"/>
                    <a:pt x="32" y="60"/>
                  </a:cubicBezTo>
                  <a:cubicBezTo>
                    <a:pt x="32" y="57"/>
                    <a:pt x="32" y="55"/>
                    <a:pt x="32" y="53"/>
                  </a:cubicBezTo>
                  <a:cubicBezTo>
                    <a:pt x="28" y="53"/>
                    <a:pt x="25" y="53"/>
                    <a:pt x="21" y="53"/>
                  </a:cubicBezTo>
                  <a:cubicBezTo>
                    <a:pt x="21" y="49"/>
                    <a:pt x="21" y="45"/>
                    <a:pt x="21" y="42"/>
                  </a:cubicBezTo>
                  <a:cubicBezTo>
                    <a:pt x="25" y="42"/>
                    <a:pt x="28" y="42"/>
                    <a:pt x="32" y="42"/>
                  </a:cubicBezTo>
                  <a:cubicBezTo>
                    <a:pt x="32" y="38"/>
                    <a:pt x="32" y="35"/>
                    <a:pt x="32" y="31"/>
                  </a:cubicBezTo>
                  <a:cubicBezTo>
                    <a:pt x="28" y="31"/>
                    <a:pt x="25" y="31"/>
                    <a:pt x="21" y="31"/>
                  </a:cubicBezTo>
                  <a:cubicBezTo>
                    <a:pt x="21" y="28"/>
                    <a:pt x="21" y="24"/>
                    <a:pt x="21" y="21"/>
                  </a:cubicBezTo>
                  <a:cubicBezTo>
                    <a:pt x="25" y="21"/>
                    <a:pt x="28" y="21"/>
                    <a:pt x="32" y="21"/>
                  </a:cubicBezTo>
                  <a:cubicBezTo>
                    <a:pt x="32" y="18"/>
                    <a:pt x="32" y="16"/>
                    <a:pt x="32" y="14"/>
                  </a:cubicBezTo>
                  <a:cubicBezTo>
                    <a:pt x="32" y="11"/>
                    <a:pt x="31" y="10"/>
                    <a:pt x="28" y="10"/>
                  </a:cubicBezTo>
                  <a:cubicBezTo>
                    <a:pt x="26" y="10"/>
                    <a:pt x="24" y="10"/>
                    <a:pt x="21" y="10"/>
                  </a:cubicBezTo>
                  <a:cubicBezTo>
                    <a:pt x="21" y="8"/>
                    <a:pt x="21" y="5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1"/>
            <p:cNvSpPr/>
            <p:nvPr/>
          </p:nvSpPr>
          <p:spPr bwMode="auto">
            <a:xfrm>
              <a:off x="9864276" y="785891"/>
              <a:ext cx="71438" cy="63500"/>
            </a:xfrm>
            <a:custGeom>
              <a:avLst/>
              <a:gdLst>
                <a:gd name="T0" fmla="*/ 11 w 11"/>
                <a:gd name="T1" fmla="*/ 3 h 10"/>
                <a:gd name="T2" fmla="*/ 7 w 11"/>
                <a:gd name="T3" fmla="*/ 0 h 10"/>
                <a:gd name="T4" fmla="*/ 0 w 11"/>
                <a:gd name="T5" fmla="*/ 0 h 10"/>
                <a:gd name="T6" fmla="*/ 0 w 11"/>
                <a:gd name="T7" fmla="*/ 10 h 10"/>
                <a:gd name="T8" fmla="*/ 7 w 11"/>
                <a:gd name="T9" fmla="*/ 10 h 10"/>
                <a:gd name="T10" fmla="*/ 11 w 11"/>
                <a:gd name="T11" fmla="*/ 7 h 10"/>
                <a:gd name="T12" fmla="*/ 11 w 1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9" y="10"/>
                    <a:pt x="11" y="9"/>
                    <a:pt x="11" y="7"/>
                  </a:cubicBezTo>
                  <a:cubicBezTo>
                    <a:pt x="11" y="6"/>
                    <a:pt x="11" y="4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2"/>
            <p:cNvSpPr/>
            <p:nvPr/>
          </p:nvSpPr>
          <p:spPr bwMode="auto">
            <a:xfrm>
              <a:off x="9864276" y="919241"/>
              <a:ext cx="71438" cy="69850"/>
            </a:xfrm>
            <a:custGeom>
              <a:avLst/>
              <a:gdLst>
                <a:gd name="T0" fmla="*/ 11 w 11"/>
                <a:gd name="T1" fmla="*/ 3 h 11"/>
                <a:gd name="T2" fmla="*/ 7 w 11"/>
                <a:gd name="T3" fmla="*/ 0 h 11"/>
                <a:gd name="T4" fmla="*/ 0 w 11"/>
                <a:gd name="T5" fmla="*/ 0 h 11"/>
                <a:gd name="T6" fmla="*/ 0 w 11"/>
                <a:gd name="T7" fmla="*/ 11 h 11"/>
                <a:gd name="T8" fmla="*/ 7 w 11"/>
                <a:gd name="T9" fmla="*/ 11 h 11"/>
                <a:gd name="T10" fmla="*/ 11 w 11"/>
                <a:gd name="T11" fmla="*/ 7 h 11"/>
                <a:gd name="T12" fmla="*/ 11 w 11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2" y="11"/>
                    <a:pt x="5" y="11"/>
                    <a:pt x="7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3"/>
            <p:cNvSpPr/>
            <p:nvPr/>
          </p:nvSpPr>
          <p:spPr bwMode="auto">
            <a:xfrm>
              <a:off x="9595989" y="98909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7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3 h 10"/>
                <a:gd name="T10" fmla="*/ 3 w 10"/>
                <a:gd name="T11" fmla="*/ 0 h 10"/>
                <a:gd name="T12" fmla="*/ 10 w 10"/>
                <a:gd name="T13" fmla="*/ 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7" y="10"/>
                  </a:cubicBezTo>
                  <a:cubicBezTo>
                    <a:pt x="5" y="10"/>
                    <a:pt x="4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4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4"/>
            <p:cNvSpPr/>
            <p:nvPr/>
          </p:nvSpPr>
          <p:spPr bwMode="auto">
            <a:xfrm>
              <a:off x="9595989" y="714453"/>
              <a:ext cx="65088" cy="71438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4 h 11"/>
                <a:gd name="T6" fmla="*/ 3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5"/>
            <p:cNvSpPr/>
            <p:nvPr/>
          </p:nvSpPr>
          <p:spPr bwMode="auto">
            <a:xfrm>
              <a:off x="11321601" y="1058941"/>
              <a:ext cx="133350" cy="71438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8 w 21"/>
                <a:gd name="T5" fmla="*/ 11 h 11"/>
                <a:gd name="T6" fmla="*/ 3 w 21"/>
                <a:gd name="T7" fmla="*/ 11 h 11"/>
                <a:gd name="T8" fmla="*/ 0 w 21"/>
                <a:gd name="T9" fmla="*/ 8 h 11"/>
                <a:gd name="T10" fmla="*/ 0 w 21"/>
                <a:gd name="T11" fmla="*/ 0 h 11"/>
                <a:gd name="T12" fmla="*/ 21 w 2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3"/>
                    <a:pt x="21" y="5"/>
                    <a:pt x="21" y="8"/>
                  </a:cubicBezTo>
                  <a:cubicBezTo>
                    <a:pt x="21" y="10"/>
                    <a:pt x="20" y="11"/>
                    <a:pt x="18" y="11"/>
                  </a:cubicBezTo>
                  <a:cubicBezTo>
                    <a:pt x="13" y="11"/>
                    <a:pt x="8" y="11"/>
                    <a:pt x="3" y="11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6"/>
            <p:cNvSpPr/>
            <p:nvPr/>
          </p:nvSpPr>
          <p:spPr bwMode="auto">
            <a:xfrm>
              <a:off x="11110464" y="650953"/>
              <a:ext cx="141288" cy="63500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3 h 10"/>
                <a:gd name="T4" fmla="*/ 4 w 22"/>
                <a:gd name="T5" fmla="*/ 0 h 10"/>
                <a:gd name="T6" fmla="*/ 18 w 22"/>
                <a:gd name="T7" fmla="*/ 0 h 10"/>
                <a:gd name="T8" fmla="*/ 22 w 22"/>
                <a:gd name="T9" fmla="*/ 3 h 10"/>
                <a:gd name="T10" fmla="*/ 22 w 22"/>
                <a:gd name="T11" fmla="*/ 10 h 10"/>
                <a:gd name="T12" fmla="*/ 0 w 2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4" y="0"/>
                    <a:pt x="18" y="0"/>
                  </a:cubicBezTo>
                  <a:cubicBezTo>
                    <a:pt x="20" y="0"/>
                    <a:pt x="22" y="1"/>
                    <a:pt x="22" y="3"/>
                  </a:cubicBezTo>
                  <a:cubicBezTo>
                    <a:pt x="22" y="6"/>
                    <a:pt x="22" y="8"/>
                    <a:pt x="22" y="10"/>
                  </a:cubicBezTo>
                  <a:cubicBezTo>
                    <a:pt x="15" y="10"/>
                    <a:pt x="8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7"/>
            <p:cNvSpPr/>
            <p:nvPr/>
          </p:nvSpPr>
          <p:spPr bwMode="auto">
            <a:xfrm>
              <a:off x="10977114" y="714453"/>
              <a:ext cx="133350" cy="415925"/>
            </a:xfrm>
            <a:custGeom>
              <a:avLst/>
              <a:gdLst>
                <a:gd name="T0" fmla="*/ 0 w 21"/>
                <a:gd name="T1" fmla="*/ 47 h 65"/>
                <a:gd name="T2" fmla="*/ 0 w 21"/>
                <a:gd name="T3" fmla="*/ 51 h 65"/>
                <a:gd name="T4" fmla="*/ 4 w 21"/>
                <a:gd name="T5" fmla="*/ 54 h 65"/>
                <a:gd name="T6" fmla="*/ 11 w 21"/>
                <a:gd name="T7" fmla="*/ 54 h 65"/>
                <a:gd name="T8" fmla="*/ 11 w 21"/>
                <a:gd name="T9" fmla="*/ 62 h 65"/>
                <a:gd name="T10" fmla="*/ 14 w 21"/>
                <a:gd name="T11" fmla="*/ 65 h 65"/>
                <a:gd name="T12" fmla="*/ 18 w 21"/>
                <a:gd name="T13" fmla="*/ 65 h 65"/>
                <a:gd name="T14" fmla="*/ 21 w 21"/>
                <a:gd name="T15" fmla="*/ 62 h 65"/>
                <a:gd name="T16" fmla="*/ 21 w 21"/>
                <a:gd name="T17" fmla="*/ 0 h 65"/>
                <a:gd name="T18" fmla="*/ 14 w 21"/>
                <a:gd name="T19" fmla="*/ 0 h 65"/>
                <a:gd name="T20" fmla="*/ 11 w 21"/>
                <a:gd name="T21" fmla="*/ 4 h 65"/>
                <a:gd name="T22" fmla="*/ 11 w 21"/>
                <a:gd name="T23" fmla="*/ 44 h 65"/>
                <a:gd name="T24" fmla="*/ 4 w 21"/>
                <a:gd name="T25" fmla="*/ 44 h 65"/>
                <a:gd name="T26" fmla="*/ 0 w 21"/>
                <a:gd name="T27" fmla="*/ 4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65">
                  <a:moveTo>
                    <a:pt x="0" y="47"/>
                  </a:moveTo>
                  <a:cubicBezTo>
                    <a:pt x="0" y="48"/>
                    <a:pt x="0" y="50"/>
                    <a:pt x="0" y="51"/>
                  </a:cubicBezTo>
                  <a:cubicBezTo>
                    <a:pt x="0" y="53"/>
                    <a:pt x="2" y="54"/>
                    <a:pt x="4" y="54"/>
                  </a:cubicBezTo>
                  <a:cubicBezTo>
                    <a:pt x="6" y="54"/>
                    <a:pt x="8" y="54"/>
                    <a:pt x="11" y="54"/>
                  </a:cubicBezTo>
                  <a:cubicBezTo>
                    <a:pt x="11" y="57"/>
                    <a:pt x="11" y="59"/>
                    <a:pt x="11" y="62"/>
                  </a:cubicBezTo>
                  <a:cubicBezTo>
                    <a:pt x="11" y="64"/>
                    <a:pt x="12" y="65"/>
                    <a:pt x="14" y="65"/>
                  </a:cubicBezTo>
                  <a:cubicBezTo>
                    <a:pt x="16" y="65"/>
                    <a:pt x="17" y="65"/>
                    <a:pt x="18" y="65"/>
                  </a:cubicBezTo>
                  <a:cubicBezTo>
                    <a:pt x="20" y="65"/>
                    <a:pt x="21" y="64"/>
                    <a:pt x="21" y="62"/>
                  </a:cubicBezTo>
                  <a:cubicBezTo>
                    <a:pt x="21" y="41"/>
                    <a:pt x="21" y="21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2" y="0"/>
                    <a:pt x="11" y="2"/>
                    <a:pt x="11" y="4"/>
                  </a:cubicBezTo>
                  <a:cubicBezTo>
                    <a:pt x="11" y="17"/>
                    <a:pt x="11" y="30"/>
                    <a:pt x="11" y="44"/>
                  </a:cubicBezTo>
                  <a:cubicBezTo>
                    <a:pt x="8" y="44"/>
                    <a:pt x="6" y="44"/>
                    <a:pt x="4" y="44"/>
                  </a:cubicBezTo>
                  <a:cubicBezTo>
                    <a:pt x="2" y="44"/>
                    <a:pt x="0" y="45"/>
                    <a:pt x="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8"/>
            <p:cNvSpPr/>
            <p:nvPr/>
          </p:nvSpPr>
          <p:spPr bwMode="auto">
            <a:xfrm>
              <a:off x="11454951" y="650953"/>
              <a:ext cx="141288" cy="407988"/>
            </a:xfrm>
            <a:custGeom>
              <a:avLst/>
              <a:gdLst>
                <a:gd name="T0" fmla="*/ 18 w 22"/>
                <a:gd name="T1" fmla="*/ 21 h 64"/>
                <a:gd name="T2" fmla="*/ 22 w 22"/>
                <a:gd name="T3" fmla="*/ 18 h 64"/>
                <a:gd name="T4" fmla="*/ 22 w 22"/>
                <a:gd name="T5" fmla="*/ 14 h 64"/>
                <a:gd name="T6" fmla="*/ 18 w 22"/>
                <a:gd name="T7" fmla="*/ 10 h 64"/>
                <a:gd name="T8" fmla="*/ 11 w 22"/>
                <a:gd name="T9" fmla="*/ 10 h 64"/>
                <a:gd name="T10" fmla="*/ 11 w 22"/>
                <a:gd name="T11" fmla="*/ 3 h 64"/>
                <a:gd name="T12" fmla="*/ 8 w 22"/>
                <a:gd name="T13" fmla="*/ 0 h 64"/>
                <a:gd name="T14" fmla="*/ 4 w 22"/>
                <a:gd name="T15" fmla="*/ 0 h 64"/>
                <a:gd name="T16" fmla="*/ 0 w 22"/>
                <a:gd name="T17" fmla="*/ 3 h 64"/>
                <a:gd name="T18" fmla="*/ 0 w 22"/>
                <a:gd name="T19" fmla="*/ 64 h 64"/>
                <a:gd name="T20" fmla="*/ 8 w 22"/>
                <a:gd name="T21" fmla="*/ 64 h 64"/>
                <a:gd name="T22" fmla="*/ 11 w 22"/>
                <a:gd name="T23" fmla="*/ 61 h 64"/>
                <a:gd name="T24" fmla="*/ 11 w 22"/>
                <a:gd name="T25" fmla="*/ 21 h 64"/>
                <a:gd name="T26" fmla="*/ 18 w 22"/>
                <a:gd name="T27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64">
                  <a:moveTo>
                    <a:pt x="18" y="21"/>
                  </a:moveTo>
                  <a:cubicBezTo>
                    <a:pt x="20" y="21"/>
                    <a:pt x="22" y="20"/>
                    <a:pt x="22" y="18"/>
                  </a:cubicBezTo>
                  <a:cubicBezTo>
                    <a:pt x="22" y="16"/>
                    <a:pt x="22" y="15"/>
                    <a:pt x="22" y="14"/>
                  </a:cubicBezTo>
                  <a:cubicBezTo>
                    <a:pt x="22" y="12"/>
                    <a:pt x="20" y="10"/>
                    <a:pt x="18" y="10"/>
                  </a:cubicBezTo>
                  <a:cubicBezTo>
                    <a:pt x="16" y="10"/>
                    <a:pt x="14" y="10"/>
                    <a:pt x="11" y="10"/>
                  </a:cubicBezTo>
                  <a:cubicBezTo>
                    <a:pt x="11" y="8"/>
                    <a:pt x="11" y="6"/>
                    <a:pt x="11" y="3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4"/>
                    <a:pt x="0" y="44"/>
                    <a:pt x="0" y="64"/>
                  </a:cubicBezTo>
                  <a:cubicBezTo>
                    <a:pt x="3" y="64"/>
                    <a:pt x="5" y="64"/>
                    <a:pt x="8" y="64"/>
                  </a:cubicBezTo>
                  <a:cubicBezTo>
                    <a:pt x="10" y="64"/>
                    <a:pt x="11" y="63"/>
                    <a:pt x="11" y="61"/>
                  </a:cubicBezTo>
                  <a:cubicBezTo>
                    <a:pt x="11" y="48"/>
                    <a:pt x="11" y="34"/>
                    <a:pt x="11" y="21"/>
                  </a:cubicBezTo>
                  <a:cubicBezTo>
                    <a:pt x="14" y="21"/>
                    <a:pt x="16" y="21"/>
                    <a:pt x="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9"/>
            <p:cNvSpPr>
              <a:spLocks noEditPoints="1"/>
            </p:cNvSpPr>
            <p:nvPr/>
          </p:nvSpPr>
          <p:spPr bwMode="auto">
            <a:xfrm>
              <a:off x="11180314" y="714453"/>
              <a:ext cx="211138" cy="344488"/>
            </a:xfrm>
            <a:custGeom>
              <a:avLst/>
              <a:gdLst>
                <a:gd name="T0" fmla="*/ 29 w 33"/>
                <a:gd name="T1" fmla="*/ 11 h 54"/>
                <a:gd name="T2" fmla="*/ 22 w 33"/>
                <a:gd name="T3" fmla="*/ 11 h 54"/>
                <a:gd name="T4" fmla="*/ 22 w 33"/>
                <a:gd name="T5" fmla="*/ 4 h 54"/>
                <a:gd name="T6" fmla="*/ 18 w 33"/>
                <a:gd name="T7" fmla="*/ 0 h 54"/>
                <a:gd name="T8" fmla="*/ 11 w 33"/>
                <a:gd name="T9" fmla="*/ 0 h 54"/>
                <a:gd name="T10" fmla="*/ 11 w 33"/>
                <a:gd name="T11" fmla="*/ 11 h 54"/>
                <a:gd name="T12" fmla="*/ 4 w 33"/>
                <a:gd name="T13" fmla="*/ 11 h 54"/>
                <a:gd name="T14" fmla="*/ 0 w 33"/>
                <a:gd name="T15" fmla="*/ 15 h 54"/>
                <a:gd name="T16" fmla="*/ 0 w 33"/>
                <a:gd name="T17" fmla="*/ 40 h 54"/>
                <a:gd name="T18" fmla="*/ 4 w 33"/>
                <a:gd name="T19" fmla="*/ 44 h 54"/>
                <a:gd name="T20" fmla="*/ 11 w 33"/>
                <a:gd name="T21" fmla="*/ 44 h 54"/>
                <a:gd name="T22" fmla="*/ 11 w 33"/>
                <a:gd name="T23" fmla="*/ 51 h 54"/>
                <a:gd name="T24" fmla="*/ 15 w 33"/>
                <a:gd name="T25" fmla="*/ 54 h 54"/>
                <a:gd name="T26" fmla="*/ 22 w 33"/>
                <a:gd name="T27" fmla="*/ 54 h 54"/>
                <a:gd name="T28" fmla="*/ 22 w 33"/>
                <a:gd name="T29" fmla="*/ 44 h 54"/>
                <a:gd name="T30" fmla="*/ 29 w 33"/>
                <a:gd name="T31" fmla="*/ 44 h 54"/>
                <a:gd name="T32" fmla="*/ 33 w 33"/>
                <a:gd name="T33" fmla="*/ 40 h 54"/>
                <a:gd name="T34" fmla="*/ 33 w 33"/>
                <a:gd name="T35" fmla="*/ 15 h 54"/>
                <a:gd name="T36" fmla="*/ 29 w 33"/>
                <a:gd name="T37" fmla="*/ 11 h 54"/>
                <a:gd name="T38" fmla="*/ 22 w 33"/>
                <a:gd name="T39" fmla="*/ 33 h 54"/>
                <a:gd name="T40" fmla="*/ 11 w 33"/>
                <a:gd name="T41" fmla="*/ 33 h 54"/>
                <a:gd name="T42" fmla="*/ 11 w 33"/>
                <a:gd name="T43" fmla="*/ 22 h 54"/>
                <a:gd name="T44" fmla="*/ 22 w 33"/>
                <a:gd name="T45" fmla="*/ 22 h 54"/>
                <a:gd name="T46" fmla="*/ 22 w 33"/>
                <a:gd name="T47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54">
                  <a:moveTo>
                    <a:pt x="29" y="11"/>
                  </a:moveTo>
                  <a:cubicBezTo>
                    <a:pt x="27" y="11"/>
                    <a:pt x="24" y="11"/>
                    <a:pt x="22" y="11"/>
                  </a:cubicBezTo>
                  <a:cubicBezTo>
                    <a:pt x="22" y="9"/>
                    <a:pt x="22" y="6"/>
                    <a:pt x="22" y="4"/>
                  </a:cubicBezTo>
                  <a:cubicBezTo>
                    <a:pt x="22" y="2"/>
                    <a:pt x="20" y="0"/>
                    <a:pt x="18" y="0"/>
                  </a:cubicBezTo>
                  <a:cubicBezTo>
                    <a:pt x="16" y="0"/>
                    <a:pt x="13" y="0"/>
                    <a:pt x="11" y="0"/>
                  </a:cubicBezTo>
                  <a:cubicBezTo>
                    <a:pt x="11" y="4"/>
                    <a:pt x="11" y="8"/>
                    <a:pt x="11" y="11"/>
                  </a:cubicBezTo>
                  <a:cubicBezTo>
                    <a:pt x="9" y="11"/>
                    <a:pt x="6" y="11"/>
                    <a:pt x="4" y="11"/>
                  </a:cubicBezTo>
                  <a:cubicBezTo>
                    <a:pt x="2" y="11"/>
                    <a:pt x="0" y="13"/>
                    <a:pt x="0" y="15"/>
                  </a:cubicBezTo>
                  <a:cubicBezTo>
                    <a:pt x="0" y="23"/>
                    <a:pt x="0" y="32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9" y="44"/>
                    <a:pt x="11" y="44"/>
                  </a:cubicBezTo>
                  <a:cubicBezTo>
                    <a:pt x="11" y="46"/>
                    <a:pt x="11" y="48"/>
                    <a:pt x="11" y="51"/>
                  </a:cubicBezTo>
                  <a:cubicBezTo>
                    <a:pt x="11" y="53"/>
                    <a:pt x="13" y="54"/>
                    <a:pt x="15" y="54"/>
                  </a:cubicBezTo>
                  <a:cubicBezTo>
                    <a:pt x="17" y="54"/>
                    <a:pt x="19" y="54"/>
                    <a:pt x="22" y="54"/>
                  </a:cubicBezTo>
                  <a:cubicBezTo>
                    <a:pt x="22" y="51"/>
                    <a:pt x="22" y="47"/>
                    <a:pt x="22" y="44"/>
                  </a:cubicBezTo>
                  <a:cubicBezTo>
                    <a:pt x="24" y="44"/>
                    <a:pt x="27" y="44"/>
                    <a:pt x="29" y="44"/>
                  </a:cubicBezTo>
                  <a:cubicBezTo>
                    <a:pt x="31" y="44"/>
                    <a:pt x="33" y="42"/>
                    <a:pt x="33" y="40"/>
                  </a:cubicBezTo>
                  <a:cubicBezTo>
                    <a:pt x="33" y="32"/>
                    <a:pt x="33" y="23"/>
                    <a:pt x="33" y="15"/>
                  </a:cubicBezTo>
                  <a:cubicBezTo>
                    <a:pt x="33" y="13"/>
                    <a:pt x="31" y="11"/>
                    <a:pt x="29" y="11"/>
                  </a:cubicBezTo>
                  <a:close/>
                  <a:moveTo>
                    <a:pt x="22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22" y="22"/>
                    <a:pt x="22" y="22"/>
                    <a:pt x="22" y="22"/>
                  </a:cubicBezTo>
                  <a:lnTo>
                    <a:pt x="22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91" name="组合 90"/>
            <p:cNvGrpSpPr/>
            <p:nvPr userDrawn="1"/>
          </p:nvGrpSpPr>
          <p:grpSpPr>
            <a:xfrm>
              <a:off x="6682926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98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92" name="Freeform 23"/>
            <p:cNvSpPr/>
            <p:nvPr/>
          </p:nvSpPr>
          <p:spPr bwMode="auto">
            <a:xfrm>
              <a:off x="8446639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24"/>
            <p:cNvSpPr/>
            <p:nvPr/>
          </p:nvSpPr>
          <p:spPr bwMode="auto">
            <a:xfrm>
              <a:off x="8197401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25"/>
            <p:cNvSpPr/>
            <p:nvPr/>
          </p:nvSpPr>
          <p:spPr bwMode="auto">
            <a:xfrm>
              <a:off x="8260901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26"/>
            <p:cNvSpPr/>
            <p:nvPr/>
          </p:nvSpPr>
          <p:spPr bwMode="auto">
            <a:xfrm>
              <a:off x="8068814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27"/>
            <p:cNvSpPr/>
            <p:nvPr/>
          </p:nvSpPr>
          <p:spPr bwMode="auto">
            <a:xfrm>
              <a:off x="6714676" y="4333953"/>
              <a:ext cx="346075" cy="492125"/>
            </a:xfrm>
            <a:custGeom>
              <a:avLst/>
              <a:gdLst>
                <a:gd name="T0" fmla="*/ 3 w 54"/>
                <a:gd name="T1" fmla="*/ 55 h 77"/>
                <a:gd name="T2" fmla="*/ 11 w 54"/>
                <a:gd name="T3" fmla="*/ 55 h 77"/>
                <a:gd name="T4" fmla="*/ 11 w 54"/>
                <a:gd name="T5" fmla="*/ 62 h 77"/>
                <a:gd name="T6" fmla="*/ 14 w 54"/>
                <a:gd name="T7" fmla="*/ 66 h 77"/>
                <a:gd name="T8" fmla="*/ 18 w 54"/>
                <a:gd name="T9" fmla="*/ 66 h 77"/>
                <a:gd name="T10" fmla="*/ 22 w 54"/>
                <a:gd name="T11" fmla="*/ 62 h 77"/>
                <a:gd name="T12" fmla="*/ 22 w 54"/>
                <a:gd name="T13" fmla="*/ 55 h 77"/>
                <a:gd name="T14" fmla="*/ 33 w 54"/>
                <a:gd name="T15" fmla="*/ 55 h 77"/>
                <a:gd name="T16" fmla="*/ 33 w 54"/>
                <a:gd name="T17" fmla="*/ 73 h 77"/>
                <a:gd name="T18" fmla="*/ 36 w 54"/>
                <a:gd name="T19" fmla="*/ 77 h 77"/>
                <a:gd name="T20" fmla="*/ 40 w 54"/>
                <a:gd name="T21" fmla="*/ 77 h 77"/>
                <a:gd name="T22" fmla="*/ 43 w 54"/>
                <a:gd name="T23" fmla="*/ 73 h 77"/>
                <a:gd name="T24" fmla="*/ 43 w 54"/>
                <a:gd name="T25" fmla="*/ 55 h 77"/>
                <a:gd name="T26" fmla="*/ 51 w 54"/>
                <a:gd name="T27" fmla="*/ 55 h 77"/>
                <a:gd name="T28" fmla="*/ 54 w 54"/>
                <a:gd name="T29" fmla="*/ 51 h 77"/>
                <a:gd name="T30" fmla="*/ 54 w 54"/>
                <a:gd name="T31" fmla="*/ 4 h 77"/>
                <a:gd name="T32" fmla="*/ 51 w 54"/>
                <a:gd name="T33" fmla="*/ 0 h 77"/>
                <a:gd name="T34" fmla="*/ 43 w 54"/>
                <a:gd name="T35" fmla="*/ 0 h 77"/>
                <a:gd name="T36" fmla="*/ 43 w 54"/>
                <a:gd name="T37" fmla="*/ 11 h 77"/>
                <a:gd name="T38" fmla="*/ 33 w 54"/>
                <a:gd name="T39" fmla="*/ 11 h 77"/>
                <a:gd name="T40" fmla="*/ 33 w 54"/>
                <a:gd name="T41" fmla="*/ 22 h 77"/>
                <a:gd name="T42" fmla="*/ 43 w 54"/>
                <a:gd name="T43" fmla="*/ 22 h 77"/>
                <a:gd name="T44" fmla="*/ 43 w 54"/>
                <a:gd name="T45" fmla="*/ 33 h 77"/>
                <a:gd name="T46" fmla="*/ 33 w 54"/>
                <a:gd name="T47" fmla="*/ 33 h 77"/>
                <a:gd name="T48" fmla="*/ 33 w 54"/>
                <a:gd name="T49" fmla="*/ 22 h 77"/>
                <a:gd name="T50" fmla="*/ 22 w 54"/>
                <a:gd name="T51" fmla="*/ 22 h 77"/>
                <a:gd name="T52" fmla="*/ 22 w 54"/>
                <a:gd name="T53" fmla="*/ 33 h 77"/>
                <a:gd name="T54" fmla="*/ 11 w 54"/>
                <a:gd name="T55" fmla="*/ 33 h 77"/>
                <a:gd name="T56" fmla="*/ 11 w 54"/>
                <a:gd name="T57" fmla="*/ 22 h 77"/>
                <a:gd name="T58" fmla="*/ 22 w 54"/>
                <a:gd name="T59" fmla="*/ 22 h 77"/>
                <a:gd name="T60" fmla="*/ 22 w 54"/>
                <a:gd name="T61" fmla="*/ 11 h 77"/>
                <a:gd name="T62" fmla="*/ 11 w 54"/>
                <a:gd name="T63" fmla="*/ 11 h 77"/>
                <a:gd name="T64" fmla="*/ 11 w 54"/>
                <a:gd name="T65" fmla="*/ 0 h 77"/>
                <a:gd name="T66" fmla="*/ 3 w 54"/>
                <a:gd name="T67" fmla="*/ 0 h 77"/>
                <a:gd name="T68" fmla="*/ 0 w 54"/>
                <a:gd name="T69" fmla="*/ 4 h 77"/>
                <a:gd name="T70" fmla="*/ 0 w 54"/>
                <a:gd name="T71" fmla="*/ 51 h 77"/>
                <a:gd name="T72" fmla="*/ 3 w 54"/>
                <a:gd name="T73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" h="77">
                  <a:moveTo>
                    <a:pt x="3" y="55"/>
                  </a:moveTo>
                  <a:cubicBezTo>
                    <a:pt x="6" y="55"/>
                    <a:pt x="8" y="55"/>
                    <a:pt x="11" y="55"/>
                  </a:cubicBezTo>
                  <a:cubicBezTo>
                    <a:pt x="11" y="57"/>
                    <a:pt x="11" y="60"/>
                    <a:pt x="11" y="62"/>
                  </a:cubicBezTo>
                  <a:cubicBezTo>
                    <a:pt x="11" y="65"/>
                    <a:pt x="12" y="66"/>
                    <a:pt x="14" y="66"/>
                  </a:cubicBezTo>
                  <a:cubicBezTo>
                    <a:pt x="16" y="66"/>
                    <a:pt x="17" y="66"/>
                    <a:pt x="18" y="66"/>
                  </a:cubicBezTo>
                  <a:cubicBezTo>
                    <a:pt x="21" y="66"/>
                    <a:pt x="22" y="65"/>
                    <a:pt x="22" y="62"/>
                  </a:cubicBezTo>
                  <a:cubicBezTo>
                    <a:pt x="22" y="60"/>
                    <a:pt x="22" y="57"/>
                    <a:pt x="22" y="55"/>
                  </a:cubicBezTo>
                  <a:cubicBezTo>
                    <a:pt x="25" y="55"/>
                    <a:pt x="29" y="55"/>
                    <a:pt x="33" y="55"/>
                  </a:cubicBezTo>
                  <a:cubicBezTo>
                    <a:pt x="33" y="61"/>
                    <a:pt x="33" y="67"/>
                    <a:pt x="33" y="73"/>
                  </a:cubicBezTo>
                  <a:cubicBezTo>
                    <a:pt x="33" y="76"/>
                    <a:pt x="34" y="77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2" y="77"/>
                    <a:pt x="43" y="76"/>
                    <a:pt x="43" y="73"/>
                  </a:cubicBezTo>
                  <a:cubicBezTo>
                    <a:pt x="43" y="67"/>
                    <a:pt x="43" y="61"/>
                    <a:pt x="43" y="55"/>
                  </a:cubicBezTo>
                  <a:cubicBezTo>
                    <a:pt x="46" y="55"/>
                    <a:pt x="48" y="55"/>
                    <a:pt x="51" y="55"/>
                  </a:cubicBezTo>
                  <a:cubicBezTo>
                    <a:pt x="53" y="55"/>
                    <a:pt x="54" y="54"/>
                    <a:pt x="54" y="51"/>
                  </a:cubicBezTo>
                  <a:cubicBezTo>
                    <a:pt x="54" y="35"/>
                    <a:pt x="54" y="20"/>
                    <a:pt x="54" y="4"/>
                  </a:cubicBezTo>
                  <a:cubicBezTo>
                    <a:pt x="54" y="1"/>
                    <a:pt x="53" y="0"/>
                    <a:pt x="51" y="0"/>
                  </a:cubicBezTo>
                  <a:cubicBezTo>
                    <a:pt x="48" y="0"/>
                    <a:pt x="46" y="0"/>
                    <a:pt x="43" y="0"/>
                  </a:cubicBezTo>
                  <a:cubicBezTo>
                    <a:pt x="43" y="4"/>
                    <a:pt x="43" y="8"/>
                    <a:pt x="43" y="11"/>
                  </a:cubicBezTo>
                  <a:cubicBezTo>
                    <a:pt x="40" y="11"/>
                    <a:pt x="36" y="11"/>
                    <a:pt x="33" y="11"/>
                  </a:cubicBezTo>
                  <a:cubicBezTo>
                    <a:pt x="33" y="15"/>
                    <a:pt x="33" y="19"/>
                    <a:pt x="33" y="22"/>
                  </a:cubicBezTo>
                  <a:cubicBezTo>
                    <a:pt x="36" y="22"/>
                    <a:pt x="40" y="22"/>
                    <a:pt x="43" y="22"/>
                  </a:cubicBezTo>
                  <a:cubicBezTo>
                    <a:pt x="43" y="26"/>
                    <a:pt x="43" y="29"/>
                    <a:pt x="43" y="33"/>
                  </a:cubicBezTo>
                  <a:cubicBezTo>
                    <a:pt x="40" y="33"/>
                    <a:pt x="36" y="33"/>
                    <a:pt x="33" y="33"/>
                  </a:cubicBezTo>
                  <a:cubicBezTo>
                    <a:pt x="33" y="29"/>
                    <a:pt x="33" y="26"/>
                    <a:pt x="33" y="22"/>
                  </a:cubicBezTo>
                  <a:cubicBezTo>
                    <a:pt x="29" y="22"/>
                    <a:pt x="25" y="22"/>
                    <a:pt x="22" y="22"/>
                  </a:cubicBezTo>
                  <a:cubicBezTo>
                    <a:pt x="22" y="26"/>
                    <a:pt x="22" y="29"/>
                    <a:pt x="22" y="33"/>
                  </a:cubicBezTo>
                  <a:cubicBezTo>
                    <a:pt x="18" y="33"/>
                    <a:pt x="14" y="33"/>
                    <a:pt x="11" y="33"/>
                  </a:cubicBezTo>
                  <a:cubicBezTo>
                    <a:pt x="11" y="29"/>
                    <a:pt x="11" y="26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18" y="11"/>
                    <a:pt x="14" y="11"/>
                    <a:pt x="11" y="11"/>
                  </a:cubicBezTo>
                  <a:cubicBezTo>
                    <a:pt x="11" y="8"/>
                    <a:pt x="11" y="4"/>
                    <a:pt x="11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5"/>
                    <a:pt x="0" y="51"/>
                  </a:cubicBezTo>
                  <a:cubicBezTo>
                    <a:pt x="0" y="54"/>
                    <a:pt x="1" y="55"/>
                    <a:pt x="3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28"/>
            <p:cNvSpPr/>
            <p:nvPr/>
          </p:nvSpPr>
          <p:spPr bwMode="auto">
            <a:xfrm>
              <a:off x="6786114" y="4264103"/>
              <a:ext cx="203200" cy="139700"/>
            </a:xfrm>
            <a:custGeom>
              <a:avLst/>
              <a:gdLst>
                <a:gd name="T0" fmla="*/ 0 w 32"/>
                <a:gd name="T1" fmla="*/ 4 h 22"/>
                <a:gd name="T2" fmla="*/ 0 w 32"/>
                <a:gd name="T3" fmla="*/ 11 h 22"/>
                <a:gd name="T4" fmla="*/ 11 w 32"/>
                <a:gd name="T5" fmla="*/ 11 h 22"/>
                <a:gd name="T6" fmla="*/ 11 w 32"/>
                <a:gd name="T7" fmla="*/ 22 h 22"/>
                <a:gd name="T8" fmla="*/ 22 w 32"/>
                <a:gd name="T9" fmla="*/ 22 h 22"/>
                <a:gd name="T10" fmla="*/ 22 w 32"/>
                <a:gd name="T11" fmla="*/ 11 h 22"/>
                <a:gd name="T12" fmla="*/ 32 w 32"/>
                <a:gd name="T13" fmla="*/ 11 h 22"/>
                <a:gd name="T14" fmla="*/ 32 w 32"/>
                <a:gd name="T15" fmla="*/ 4 h 22"/>
                <a:gd name="T16" fmla="*/ 29 w 32"/>
                <a:gd name="T17" fmla="*/ 0 h 22"/>
                <a:gd name="T18" fmla="*/ 3 w 32"/>
                <a:gd name="T19" fmla="*/ 0 h 22"/>
                <a:gd name="T20" fmla="*/ 0 w 32"/>
                <a:gd name="T2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22">
                  <a:moveTo>
                    <a:pt x="0" y="4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3" y="11"/>
                    <a:pt x="7" y="11"/>
                    <a:pt x="11" y="11"/>
                  </a:cubicBezTo>
                  <a:cubicBezTo>
                    <a:pt x="11" y="15"/>
                    <a:pt x="11" y="19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25" y="11"/>
                    <a:pt x="29" y="11"/>
                    <a:pt x="32" y="11"/>
                  </a:cubicBezTo>
                  <a:cubicBezTo>
                    <a:pt x="32" y="9"/>
                    <a:pt x="32" y="7"/>
                    <a:pt x="32" y="4"/>
                  </a:cubicBezTo>
                  <a:cubicBezTo>
                    <a:pt x="32" y="2"/>
                    <a:pt x="31" y="0"/>
                    <a:pt x="29" y="0"/>
                  </a:cubicBezTo>
                  <a:cubicBezTo>
                    <a:pt x="20" y="0"/>
                    <a:pt x="12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Line 29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Line 30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31"/>
            <p:cNvSpPr/>
            <p:nvPr/>
          </p:nvSpPr>
          <p:spPr bwMode="auto">
            <a:xfrm>
              <a:off x="11059664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32"/>
            <p:cNvSpPr/>
            <p:nvPr/>
          </p:nvSpPr>
          <p:spPr bwMode="auto">
            <a:xfrm>
              <a:off x="11448601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33"/>
            <p:cNvSpPr/>
            <p:nvPr/>
          </p:nvSpPr>
          <p:spPr bwMode="auto">
            <a:xfrm>
              <a:off x="11129514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34"/>
            <p:cNvSpPr/>
            <p:nvPr/>
          </p:nvSpPr>
          <p:spPr bwMode="auto">
            <a:xfrm>
              <a:off x="11385101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35"/>
            <p:cNvSpPr/>
            <p:nvPr/>
          </p:nvSpPr>
          <p:spPr bwMode="auto">
            <a:xfrm>
              <a:off x="11193014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36"/>
            <p:cNvSpPr/>
            <p:nvPr/>
          </p:nvSpPr>
          <p:spPr bwMode="auto">
            <a:xfrm>
              <a:off x="11193014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37"/>
            <p:cNvSpPr/>
            <p:nvPr/>
          </p:nvSpPr>
          <p:spPr bwMode="auto">
            <a:xfrm>
              <a:off x="9667426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38"/>
            <p:cNvSpPr/>
            <p:nvPr/>
          </p:nvSpPr>
          <p:spPr bwMode="auto">
            <a:xfrm>
              <a:off x="9667426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39"/>
            <p:cNvSpPr/>
            <p:nvPr/>
          </p:nvSpPr>
          <p:spPr bwMode="auto">
            <a:xfrm>
              <a:off x="9602339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40"/>
            <p:cNvSpPr/>
            <p:nvPr/>
          </p:nvSpPr>
          <p:spPr bwMode="auto">
            <a:xfrm>
              <a:off x="8121201" y="1838403"/>
              <a:ext cx="382588" cy="446088"/>
            </a:xfrm>
            <a:custGeom>
              <a:avLst/>
              <a:gdLst>
                <a:gd name="T0" fmla="*/ 43 w 60"/>
                <a:gd name="T1" fmla="*/ 40 h 70"/>
                <a:gd name="T2" fmla="*/ 40 w 60"/>
                <a:gd name="T3" fmla="*/ 44 h 70"/>
                <a:gd name="T4" fmla="*/ 40 w 60"/>
                <a:gd name="T5" fmla="*/ 50 h 70"/>
                <a:gd name="T6" fmla="*/ 50 w 60"/>
                <a:gd name="T7" fmla="*/ 50 h 70"/>
                <a:gd name="T8" fmla="*/ 50 w 60"/>
                <a:gd name="T9" fmla="*/ 60 h 70"/>
                <a:gd name="T10" fmla="*/ 40 w 60"/>
                <a:gd name="T11" fmla="*/ 60 h 70"/>
                <a:gd name="T12" fmla="*/ 40 w 60"/>
                <a:gd name="T13" fmla="*/ 66 h 70"/>
                <a:gd name="T14" fmla="*/ 43 w 60"/>
                <a:gd name="T15" fmla="*/ 70 h 70"/>
                <a:gd name="T16" fmla="*/ 57 w 60"/>
                <a:gd name="T17" fmla="*/ 70 h 70"/>
                <a:gd name="T18" fmla="*/ 60 w 60"/>
                <a:gd name="T19" fmla="*/ 66 h 70"/>
                <a:gd name="T20" fmla="*/ 60 w 60"/>
                <a:gd name="T21" fmla="*/ 3 h 70"/>
                <a:gd name="T22" fmla="*/ 57 w 60"/>
                <a:gd name="T23" fmla="*/ 0 h 70"/>
                <a:gd name="T24" fmla="*/ 13 w 60"/>
                <a:gd name="T25" fmla="*/ 0 h 70"/>
                <a:gd name="T26" fmla="*/ 10 w 60"/>
                <a:gd name="T27" fmla="*/ 3 h 70"/>
                <a:gd name="T28" fmla="*/ 10 w 60"/>
                <a:gd name="T29" fmla="*/ 40 h 70"/>
                <a:gd name="T30" fmla="*/ 3 w 60"/>
                <a:gd name="T31" fmla="*/ 40 h 70"/>
                <a:gd name="T32" fmla="*/ 0 w 60"/>
                <a:gd name="T33" fmla="*/ 44 h 70"/>
                <a:gd name="T34" fmla="*/ 0 w 60"/>
                <a:gd name="T35" fmla="*/ 50 h 70"/>
                <a:gd name="T36" fmla="*/ 10 w 60"/>
                <a:gd name="T37" fmla="*/ 50 h 70"/>
                <a:gd name="T38" fmla="*/ 10 w 60"/>
                <a:gd name="T39" fmla="*/ 60 h 70"/>
                <a:gd name="T40" fmla="*/ 0 w 60"/>
                <a:gd name="T41" fmla="*/ 60 h 70"/>
                <a:gd name="T42" fmla="*/ 0 w 60"/>
                <a:gd name="T43" fmla="*/ 66 h 70"/>
                <a:gd name="T44" fmla="*/ 3 w 60"/>
                <a:gd name="T45" fmla="*/ 70 h 70"/>
                <a:gd name="T46" fmla="*/ 16 w 60"/>
                <a:gd name="T47" fmla="*/ 70 h 70"/>
                <a:gd name="T48" fmla="*/ 20 w 60"/>
                <a:gd name="T49" fmla="*/ 66 h 70"/>
                <a:gd name="T50" fmla="*/ 20 w 60"/>
                <a:gd name="T51" fmla="*/ 10 h 70"/>
                <a:gd name="T52" fmla="*/ 50 w 60"/>
                <a:gd name="T53" fmla="*/ 10 h 70"/>
                <a:gd name="T54" fmla="*/ 50 w 60"/>
                <a:gd name="T55" fmla="*/ 40 h 70"/>
                <a:gd name="T56" fmla="*/ 43 w 60"/>
                <a:gd name="T57" fmla="*/ 4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70">
                  <a:moveTo>
                    <a:pt x="43" y="40"/>
                  </a:moveTo>
                  <a:cubicBezTo>
                    <a:pt x="41" y="40"/>
                    <a:pt x="40" y="41"/>
                    <a:pt x="40" y="44"/>
                  </a:cubicBezTo>
                  <a:cubicBezTo>
                    <a:pt x="40" y="46"/>
                    <a:pt x="40" y="48"/>
                    <a:pt x="40" y="50"/>
                  </a:cubicBezTo>
                  <a:cubicBezTo>
                    <a:pt x="43" y="50"/>
                    <a:pt x="47" y="50"/>
                    <a:pt x="50" y="50"/>
                  </a:cubicBezTo>
                  <a:cubicBezTo>
                    <a:pt x="50" y="53"/>
                    <a:pt x="50" y="57"/>
                    <a:pt x="50" y="60"/>
                  </a:cubicBezTo>
                  <a:cubicBezTo>
                    <a:pt x="47" y="60"/>
                    <a:pt x="43" y="60"/>
                    <a:pt x="40" y="60"/>
                  </a:cubicBezTo>
                  <a:cubicBezTo>
                    <a:pt x="40" y="62"/>
                    <a:pt x="40" y="64"/>
                    <a:pt x="40" y="66"/>
                  </a:cubicBezTo>
                  <a:cubicBezTo>
                    <a:pt x="40" y="69"/>
                    <a:pt x="41" y="70"/>
                    <a:pt x="43" y="70"/>
                  </a:cubicBezTo>
                  <a:cubicBezTo>
                    <a:pt x="48" y="70"/>
                    <a:pt x="52" y="70"/>
                    <a:pt x="57" y="70"/>
                  </a:cubicBezTo>
                  <a:cubicBezTo>
                    <a:pt x="59" y="70"/>
                    <a:pt x="60" y="69"/>
                    <a:pt x="60" y="66"/>
                  </a:cubicBezTo>
                  <a:cubicBezTo>
                    <a:pt x="60" y="45"/>
                    <a:pt x="60" y="24"/>
                    <a:pt x="60" y="3"/>
                  </a:cubicBezTo>
                  <a:cubicBezTo>
                    <a:pt x="60" y="1"/>
                    <a:pt x="59" y="0"/>
                    <a:pt x="57" y="0"/>
                  </a:cubicBezTo>
                  <a:cubicBezTo>
                    <a:pt x="42" y="0"/>
                    <a:pt x="28" y="0"/>
                    <a:pt x="13" y="0"/>
                  </a:cubicBezTo>
                  <a:cubicBezTo>
                    <a:pt x="11" y="0"/>
                    <a:pt x="10" y="1"/>
                    <a:pt x="10" y="3"/>
                  </a:cubicBezTo>
                  <a:cubicBezTo>
                    <a:pt x="10" y="15"/>
                    <a:pt x="10" y="28"/>
                    <a:pt x="10" y="40"/>
                  </a:cubicBezTo>
                  <a:cubicBezTo>
                    <a:pt x="7" y="40"/>
                    <a:pt x="5" y="40"/>
                    <a:pt x="3" y="40"/>
                  </a:cubicBezTo>
                  <a:cubicBezTo>
                    <a:pt x="1" y="40"/>
                    <a:pt x="0" y="41"/>
                    <a:pt x="0" y="44"/>
                  </a:cubicBezTo>
                  <a:cubicBezTo>
                    <a:pt x="0" y="46"/>
                    <a:pt x="0" y="48"/>
                    <a:pt x="0" y="50"/>
                  </a:cubicBezTo>
                  <a:cubicBezTo>
                    <a:pt x="3" y="50"/>
                    <a:pt x="6" y="50"/>
                    <a:pt x="10" y="50"/>
                  </a:cubicBezTo>
                  <a:cubicBezTo>
                    <a:pt x="10" y="53"/>
                    <a:pt x="10" y="57"/>
                    <a:pt x="10" y="60"/>
                  </a:cubicBezTo>
                  <a:cubicBezTo>
                    <a:pt x="6" y="60"/>
                    <a:pt x="3" y="60"/>
                    <a:pt x="0" y="60"/>
                  </a:cubicBezTo>
                  <a:cubicBezTo>
                    <a:pt x="0" y="62"/>
                    <a:pt x="0" y="64"/>
                    <a:pt x="0" y="66"/>
                  </a:cubicBezTo>
                  <a:cubicBezTo>
                    <a:pt x="0" y="69"/>
                    <a:pt x="1" y="70"/>
                    <a:pt x="3" y="70"/>
                  </a:cubicBezTo>
                  <a:cubicBezTo>
                    <a:pt x="7" y="70"/>
                    <a:pt x="12" y="70"/>
                    <a:pt x="16" y="70"/>
                  </a:cubicBezTo>
                  <a:cubicBezTo>
                    <a:pt x="19" y="70"/>
                    <a:pt x="20" y="69"/>
                    <a:pt x="20" y="66"/>
                  </a:cubicBezTo>
                  <a:cubicBezTo>
                    <a:pt x="20" y="47"/>
                    <a:pt x="20" y="29"/>
                    <a:pt x="20" y="10"/>
                  </a:cubicBezTo>
                  <a:cubicBezTo>
                    <a:pt x="30" y="10"/>
                    <a:pt x="40" y="10"/>
                    <a:pt x="50" y="10"/>
                  </a:cubicBezTo>
                  <a:cubicBezTo>
                    <a:pt x="50" y="20"/>
                    <a:pt x="50" y="30"/>
                    <a:pt x="50" y="40"/>
                  </a:cubicBezTo>
                  <a:cubicBezTo>
                    <a:pt x="48" y="40"/>
                    <a:pt x="46" y="40"/>
                    <a:pt x="4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41"/>
            <p:cNvSpPr/>
            <p:nvPr/>
          </p:nvSpPr>
          <p:spPr bwMode="auto">
            <a:xfrm>
              <a:off x="8311701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8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42"/>
            <p:cNvSpPr/>
            <p:nvPr/>
          </p:nvSpPr>
          <p:spPr bwMode="auto">
            <a:xfrm>
              <a:off x="8056114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7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43"/>
            <p:cNvSpPr/>
            <p:nvPr/>
          </p:nvSpPr>
          <p:spPr bwMode="auto">
            <a:xfrm>
              <a:off x="7060751" y="1895553"/>
              <a:ext cx="63500" cy="325438"/>
            </a:xfrm>
            <a:custGeom>
              <a:avLst/>
              <a:gdLst>
                <a:gd name="T0" fmla="*/ 10 w 10"/>
                <a:gd name="T1" fmla="*/ 4 h 51"/>
                <a:gd name="T2" fmla="*/ 7 w 10"/>
                <a:gd name="T3" fmla="*/ 0 h 51"/>
                <a:gd name="T4" fmla="*/ 0 w 10"/>
                <a:gd name="T5" fmla="*/ 0 h 51"/>
                <a:gd name="T6" fmla="*/ 0 w 10"/>
                <a:gd name="T7" fmla="*/ 51 h 51"/>
                <a:gd name="T8" fmla="*/ 7 w 10"/>
                <a:gd name="T9" fmla="*/ 51 h 51"/>
                <a:gd name="T10" fmla="*/ 10 w 10"/>
                <a:gd name="T11" fmla="*/ 48 h 51"/>
                <a:gd name="T12" fmla="*/ 10 w 10"/>
                <a:gd name="T13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10" y="4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17"/>
                    <a:pt x="0" y="34"/>
                    <a:pt x="0" y="51"/>
                  </a:cubicBezTo>
                  <a:cubicBezTo>
                    <a:pt x="2" y="51"/>
                    <a:pt x="5" y="51"/>
                    <a:pt x="7" y="51"/>
                  </a:cubicBezTo>
                  <a:cubicBezTo>
                    <a:pt x="9" y="51"/>
                    <a:pt x="10" y="50"/>
                    <a:pt x="10" y="48"/>
                  </a:cubicBezTo>
                  <a:cubicBezTo>
                    <a:pt x="10" y="33"/>
                    <a:pt x="10" y="18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44"/>
            <p:cNvSpPr/>
            <p:nvPr/>
          </p:nvSpPr>
          <p:spPr bwMode="auto">
            <a:xfrm>
              <a:off x="6740076" y="1832053"/>
              <a:ext cx="320675" cy="63500"/>
            </a:xfrm>
            <a:custGeom>
              <a:avLst/>
              <a:gdLst>
                <a:gd name="T0" fmla="*/ 47 w 50"/>
                <a:gd name="T1" fmla="*/ 0 h 10"/>
                <a:gd name="T2" fmla="*/ 50 w 50"/>
                <a:gd name="T3" fmla="*/ 4 h 10"/>
                <a:gd name="T4" fmla="*/ 50 w 50"/>
                <a:gd name="T5" fmla="*/ 10 h 10"/>
                <a:gd name="T6" fmla="*/ 0 w 50"/>
                <a:gd name="T7" fmla="*/ 10 h 10"/>
                <a:gd name="T8" fmla="*/ 0 w 50"/>
                <a:gd name="T9" fmla="*/ 4 h 10"/>
                <a:gd name="T10" fmla="*/ 3 w 50"/>
                <a:gd name="T11" fmla="*/ 0 h 10"/>
                <a:gd name="T12" fmla="*/ 47 w 5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47" y="0"/>
                  </a:moveTo>
                  <a:cubicBezTo>
                    <a:pt x="49" y="0"/>
                    <a:pt x="50" y="1"/>
                    <a:pt x="50" y="4"/>
                  </a:cubicBezTo>
                  <a:cubicBezTo>
                    <a:pt x="50" y="6"/>
                    <a:pt x="50" y="8"/>
                    <a:pt x="50" y="10"/>
                  </a:cubicBezTo>
                  <a:cubicBezTo>
                    <a:pt x="33" y="10"/>
                    <a:pt x="17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8" y="0"/>
                    <a:pt x="32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45"/>
            <p:cNvSpPr/>
            <p:nvPr/>
          </p:nvSpPr>
          <p:spPr bwMode="auto">
            <a:xfrm>
              <a:off x="6740076" y="2220991"/>
              <a:ext cx="320675" cy="63500"/>
            </a:xfrm>
            <a:custGeom>
              <a:avLst/>
              <a:gdLst>
                <a:gd name="T0" fmla="*/ 50 w 50"/>
                <a:gd name="T1" fmla="*/ 7 h 10"/>
                <a:gd name="T2" fmla="*/ 47 w 50"/>
                <a:gd name="T3" fmla="*/ 10 h 10"/>
                <a:gd name="T4" fmla="*/ 3 w 50"/>
                <a:gd name="T5" fmla="*/ 10 h 10"/>
                <a:gd name="T6" fmla="*/ 0 w 50"/>
                <a:gd name="T7" fmla="*/ 7 h 10"/>
                <a:gd name="T8" fmla="*/ 0 w 50"/>
                <a:gd name="T9" fmla="*/ 0 h 10"/>
                <a:gd name="T10" fmla="*/ 50 w 50"/>
                <a:gd name="T11" fmla="*/ 0 h 10"/>
                <a:gd name="T12" fmla="*/ 50 w 5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50" y="7"/>
                  </a:moveTo>
                  <a:cubicBezTo>
                    <a:pt x="50" y="9"/>
                    <a:pt x="49" y="10"/>
                    <a:pt x="47" y="10"/>
                  </a:cubicBezTo>
                  <a:cubicBezTo>
                    <a:pt x="32" y="10"/>
                    <a:pt x="18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17" y="0"/>
                    <a:pt x="33" y="0"/>
                    <a:pt x="50" y="0"/>
                  </a:cubicBezTo>
                  <a:cubicBezTo>
                    <a:pt x="50" y="2"/>
                    <a:pt x="50" y="4"/>
                    <a:pt x="5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46"/>
            <p:cNvSpPr/>
            <p:nvPr/>
          </p:nvSpPr>
          <p:spPr bwMode="auto">
            <a:xfrm>
              <a:off x="6676576" y="1895553"/>
              <a:ext cx="63500" cy="325438"/>
            </a:xfrm>
            <a:custGeom>
              <a:avLst/>
              <a:gdLst>
                <a:gd name="T0" fmla="*/ 3 w 10"/>
                <a:gd name="T1" fmla="*/ 51 h 51"/>
                <a:gd name="T2" fmla="*/ 0 w 10"/>
                <a:gd name="T3" fmla="*/ 48 h 51"/>
                <a:gd name="T4" fmla="*/ 0 w 10"/>
                <a:gd name="T5" fmla="*/ 4 h 51"/>
                <a:gd name="T6" fmla="*/ 3 w 10"/>
                <a:gd name="T7" fmla="*/ 0 h 51"/>
                <a:gd name="T8" fmla="*/ 10 w 10"/>
                <a:gd name="T9" fmla="*/ 0 h 51"/>
                <a:gd name="T10" fmla="*/ 10 w 10"/>
                <a:gd name="T11" fmla="*/ 51 h 51"/>
                <a:gd name="T12" fmla="*/ 3 w 10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3" y="51"/>
                  </a:moveTo>
                  <a:cubicBezTo>
                    <a:pt x="1" y="51"/>
                    <a:pt x="0" y="50"/>
                    <a:pt x="0" y="48"/>
                  </a:cubicBezTo>
                  <a:cubicBezTo>
                    <a:pt x="0" y="33"/>
                    <a:pt x="0" y="18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17"/>
                    <a:pt x="10" y="34"/>
                    <a:pt x="10" y="51"/>
                  </a:cubicBezTo>
                  <a:cubicBezTo>
                    <a:pt x="8" y="51"/>
                    <a:pt x="5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47"/>
            <p:cNvSpPr/>
            <p:nvPr/>
          </p:nvSpPr>
          <p:spPr bwMode="auto">
            <a:xfrm>
              <a:off x="6868664" y="1965403"/>
              <a:ext cx="127000" cy="128588"/>
            </a:xfrm>
            <a:custGeom>
              <a:avLst/>
              <a:gdLst>
                <a:gd name="T0" fmla="*/ 17 w 20"/>
                <a:gd name="T1" fmla="*/ 10 h 20"/>
                <a:gd name="T2" fmla="*/ 10 w 20"/>
                <a:gd name="T3" fmla="*/ 10 h 20"/>
                <a:gd name="T4" fmla="*/ 10 w 20"/>
                <a:gd name="T5" fmla="*/ 10 h 20"/>
                <a:gd name="T6" fmla="*/ 10 w 20"/>
                <a:gd name="T7" fmla="*/ 3 h 20"/>
                <a:gd name="T8" fmla="*/ 7 w 20"/>
                <a:gd name="T9" fmla="*/ 0 h 20"/>
                <a:gd name="T10" fmla="*/ 3 w 20"/>
                <a:gd name="T11" fmla="*/ 0 h 20"/>
                <a:gd name="T12" fmla="*/ 0 w 20"/>
                <a:gd name="T13" fmla="*/ 3 h 20"/>
                <a:gd name="T14" fmla="*/ 0 w 20"/>
                <a:gd name="T15" fmla="*/ 16 h 20"/>
                <a:gd name="T16" fmla="*/ 3 w 20"/>
                <a:gd name="T17" fmla="*/ 20 h 20"/>
                <a:gd name="T18" fmla="*/ 17 w 20"/>
                <a:gd name="T19" fmla="*/ 20 h 20"/>
                <a:gd name="T20" fmla="*/ 20 w 20"/>
                <a:gd name="T21" fmla="*/ 16 h 20"/>
                <a:gd name="T22" fmla="*/ 20 w 20"/>
                <a:gd name="T23" fmla="*/ 13 h 20"/>
                <a:gd name="T24" fmla="*/ 17 w 20"/>
                <a:gd name="T2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0">
                  <a:moveTo>
                    <a:pt x="17" y="10"/>
                  </a:moveTo>
                  <a:cubicBezTo>
                    <a:pt x="15" y="10"/>
                    <a:pt x="12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7"/>
                    <a:pt x="10" y="5"/>
                    <a:pt x="10" y="3"/>
                  </a:cubicBez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1"/>
                    <a:pt x="19" y="10"/>
                    <a:pt x="1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48"/>
            <p:cNvSpPr/>
            <p:nvPr/>
          </p:nvSpPr>
          <p:spPr bwMode="auto">
            <a:xfrm>
              <a:off x="9634089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49"/>
            <p:cNvSpPr/>
            <p:nvPr/>
          </p:nvSpPr>
          <p:spPr bwMode="auto">
            <a:xfrm>
              <a:off x="9507089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50"/>
            <p:cNvSpPr/>
            <p:nvPr/>
          </p:nvSpPr>
          <p:spPr bwMode="auto">
            <a:xfrm>
              <a:off x="9889676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51"/>
            <p:cNvSpPr/>
            <p:nvPr/>
          </p:nvSpPr>
          <p:spPr bwMode="auto">
            <a:xfrm>
              <a:off x="9889676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52"/>
            <p:cNvSpPr/>
            <p:nvPr/>
          </p:nvSpPr>
          <p:spPr bwMode="auto">
            <a:xfrm>
              <a:off x="9826176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53"/>
            <p:cNvSpPr/>
            <p:nvPr/>
          </p:nvSpPr>
          <p:spPr bwMode="auto">
            <a:xfrm>
              <a:off x="9954764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54"/>
            <p:cNvSpPr/>
            <p:nvPr/>
          </p:nvSpPr>
          <p:spPr bwMode="auto">
            <a:xfrm>
              <a:off x="11091414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55"/>
            <p:cNvSpPr/>
            <p:nvPr/>
          </p:nvSpPr>
          <p:spPr bwMode="auto">
            <a:xfrm>
              <a:off x="11353351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56"/>
            <p:cNvSpPr/>
            <p:nvPr/>
          </p:nvSpPr>
          <p:spPr bwMode="auto">
            <a:xfrm>
              <a:off x="11224764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57"/>
            <p:cNvSpPr/>
            <p:nvPr/>
          </p:nvSpPr>
          <p:spPr bwMode="auto">
            <a:xfrm>
              <a:off x="11283501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58"/>
            <p:cNvSpPr/>
            <p:nvPr/>
          </p:nvSpPr>
          <p:spPr bwMode="auto">
            <a:xfrm>
              <a:off x="11205714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59"/>
            <p:cNvSpPr>
              <a:spLocks noEditPoints="1"/>
            </p:cNvSpPr>
            <p:nvPr/>
          </p:nvSpPr>
          <p:spPr bwMode="auto">
            <a:xfrm>
              <a:off x="6638476" y="5438853"/>
              <a:ext cx="523875" cy="458788"/>
            </a:xfrm>
            <a:custGeom>
              <a:avLst/>
              <a:gdLst>
                <a:gd name="T0" fmla="*/ 79 w 82"/>
                <a:gd name="T1" fmla="*/ 0 h 72"/>
                <a:gd name="T2" fmla="*/ 3 w 82"/>
                <a:gd name="T3" fmla="*/ 0 h 72"/>
                <a:gd name="T4" fmla="*/ 0 w 82"/>
                <a:gd name="T5" fmla="*/ 3 h 72"/>
                <a:gd name="T6" fmla="*/ 0 w 82"/>
                <a:gd name="T7" fmla="*/ 69 h 72"/>
                <a:gd name="T8" fmla="*/ 3 w 82"/>
                <a:gd name="T9" fmla="*/ 72 h 72"/>
                <a:gd name="T10" fmla="*/ 79 w 82"/>
                <a:gd name="T11" fmla="*/ 72 h 72"/>
                <a:gd name="T12" fmla="*/ 82 w 82"/>
                <a:gd name="T13" fmla="*/ 69 h 72"/>
                <a:gd name="T14" fmla="*/ 82 w 82"/>
                <a:gd name="T15" fmla="*/ 3 h 72"/>
                <a:gd name="T16" fmla="*/ 79 w 82"/>
                <a:gd name="T17" fmla="*/ 0 h 72"/>
                <a:gd name="T18" fmla="*/ 72 w 82"/>
                <a:gd name="T19" fmla="*/ 62 h 72"/>
                <a:gd name="T20" fmla="*/ 10 w 82"/>
                <a:gd name="T21" fmla="*/ 62 h 72"/>
                <a:gd name="T22" fmla="*/ 10 w 82"/>
                <a:gd name="T23" fmla="*/ 10 h 72"/>
                <a:gd name="T24" fmla="*/ 72 w 82"/>
                <a:gd name="T25" fmla="*/ 10 h 72"/>
                <a:gd name="T26" fmla="*/ 72 w 82"/>
                <a:gd name="T27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72">
                  <a:moveTo>
                    <a:pt x="79" y="0"/>
                  </a:moveTo>
                  <a:cubicBezTo>
                    <a:pt x="54" y="0"/>
                    <a:pt x="28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5"/>
                    <a:pt x="0" y="47"/>
                    <a:pt x="0" y="69"/>
                  </a:cubicBezTo>
                  <a:cubicBezTo>
                    <a:pt x="0" y="71"/>
                    <a:pt x="1" y="72"/>
                    <a:pt x="3" y="72"/>
                  </a:cubicBezTo>
                  <a:cubicBezTo>
                    <a:pt x="28" y="72"/>
                    <a:pt x="54" y="72"/>
                    <a:pt x="79" y="72"/>
                  </a:cubicBezTo>
                  <a:cubicBezTo>
                    <a:pt x="81" y="72"/>
                    <a:pt x="82" y="71"/>
                    <a:pt x="82" y="69"/>
                  </a:cubicBezTo>
                  <a:cubicBezTo>
                    <a:pt x="82" y="47"/>
                    <a:pt x="82" y="25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lose/>
                  <a:moveTo>
                    <a:pt x="72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72" y="10"/>
                    <a:pt x="72" y="10"/>
                    <a:pt x="72" y="10"/>
                  </a:cubicBezTo>
                  <a:lnTo>
                    <a:pt x="72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60"/>
            <p:cNvSpPr/>
            <p:nvPr/>
          </p:nvSpPr>
          <p:spPr bwMode="auto">
            <a:xfrm>
              <a:off x="6982964" y="5629353"/>
              <a:ext cx="71438" cy="77788"/>
            </a:xfrm>
            <a:custGeom>
              <a:avLst/>
              <a:gdLst>
                <a:gd name="T0" fmla="*/ 3 w 11"/>
                <a:gd name="T1" fmla="*/ 10 h 12"/>
                <a:gd name="T2" fmla="*/ 9 w 11"/>
                <a:gd name="T3" fmla="*/ 10 h 12"/>
                <a:gd name="T4" fmla="*/ 11 w 11"/>
                <a:gd name="T5" fmla="*/ 10 h 12"/>
                <a:gd name="T6" fmla="*/ 11 w 11"/>
                <a:gd name="T7" fmla="*/ 9 h 12"/>
                <a:gd name="T8" fmla="*/ 11 w 11"/>
                <a:gd name="T9" fmla="*/ 3 h 12"/>
                <a:gd name="T10" fmla="*/ 11 w 11"/>
                <a:gd name="T11" fmla="*/ 2 h 12"/>
                <a:gd name="T12" fmla="*/ 9 w 11"/>
                <a:gd name="T13" fmla="*/ 2 h 12"/>
                <a:gd name="T14" fmla="*/ 9 w 11"/>
                <a:gd name="T15" fmla="*/ 10 h 12"/>
                <a:gd name="T16" fmla="*/ 9 w 11"/>
                <a:gd name="T17" fmla="*/ 11 h 12"/>
                <a:gd name="T18" fmla="*/ 8 w 11"/>
                <a:gd name="T19" fmla="*/ 12 h 12"/>
                <a:gd name="T20" fmla="*/ 1 w 11"/>
                <a:gd name="T21" fmla="*/ 12 h 12"/>
                <a:gd name="T22" fmla="*/ 0 w 11"/>
                <a:gd name="T23" fmla="*/ 11 h 12"/>
                <a:gd name="T24" fmla="*/ 0 w 11"/>
                <a:gd name="T25" fmla="*/ 1 h 12"/>
                <a:gd name="T26" fmla="*/ 1 w 11"/>
                <a:gd name="T27" fmla="*/ 0 h 12"/>
                <a:gd name="T28" fmla="*/ 8 w 11"/>
                <a:gd name="T29" fmla="*/ 0 h 12"/>
                <a:gd name="T30" fmla="*/ 9 w 11"/>
                <a:gd name="T31" fmla="*/ 1 h 12"/>
                <a:gd name="T32" fmla="*/ 9 w 11"/>
                <a:gd name="T33" fmla="*/ 2 h 12"/>
                <a:gd name="T34" fmla="*/ 3 w 11"/>
                <a:gd name="T35" fmla="*/ 2 h 12"/>
                <a:gd name="T36" fmla="*/ 3 w 11"/>
                <a:gd name="T3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2">
                  <a:moveTo>
                    <a:pt x="3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7"/>
                    <a:pt x="11" y="5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5"/>
                    <a:pt x="9" y="7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2"/>
                    <a:pt x="9" y="12"/>
                    <a:pt x="8" y="12"/>
                  </a:cubicBezTo>
                  <a:cubicBezTo>
                    <a:pt x="6" y="12"/>
                    <a:pt x="3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8"/>
                    <a:pt x="0" y="4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7" y="2"/>
                    <a:pt x="5" y="2"/>
                    <a:pt x="3" y="2"/>
                  </a:cubicBezTo>
                  <a:cubicBezTo>
                    <a:pt x="3" y="5"/>
                    <a:pt x="3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61"/>
            <p:cNvSpPr/>
            <p:nvPr/>
          </p:nvSpPr>
          <p:spPr bwMode="auto">
            <a:xfrm>
              <a:off x="6919464" y="5692853"/>
              <a:ext cx="50800" cy="14288"/>
            </a:xfrm>
            <a:custGeom>
              <a:avLst/>
              <a:gdLst>
                <a:gd name="T0" fmla="*/ 8 w 8"/>
                <a:gd name="T1" fmla="*/ 2 h 2"/>
                <a:gd name="T2" fmla="*/ 1 w 8"/>
                <a:gd name="T3" fmla="*/ 2 h 2"/>
                <a:gd name="T4" fmla="*/ 0 w 8"/>
                <a:gd name="T5" fmla="*/ 1 h 2"/>
                <a:gd name="T6" fmla="*/ 0 w 8"/>
                <a:gd name="T7" fmla="*/ 0 h 2"/>
                <a:gd name="T8" fmla="*/ 8 w 8"/>
                <a:gd name="T9" fmla="*/ 0 h 2"/>
                <a:gd name="T10" fmla="*/ 8 w 8"/>
                <a:gd name="T11" fmla="*/ 0 h 2"/>
                <a:gd name="T12" fmla="*/ 8 w 8"/>
                <a:gd name="T13" fmla="*/ 1 h 2"/>
                <a:gd name="T14" fmla="*/ 8 w 8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62"/>
            <p:cNvSpPr/>
            <p:nvPr/>
          </p:nvSpPr>
          <p:spPr bwMode="auto">
            <a:xfrm>
              <a:off x="6919464" y="5629353"/>
              <a:ext cx="50800" cy="12700"/>
            </a:xfrm>
            <a:custGeom>
              <a:avLst/>
              <a:gdLst>
                <a:gd name="T0" fmla="*/ 8 w 8"/>
                <a:gd name="T1" fmla="*/ 1 h 2"/>
                <a:gd name="T2" fmla="*/ 8 w 8"/>
                <a:gd name="T3" fmla="*/ 2 h 2"/>
                <a:gd name="T4" fmla="*/ 8 w 8"/>
                <a:gd name="T5" fmla="*/ 2 h 2"/>
                <a:gd name="T6" fmla="*/ 0 w 8"/>
                <a:gd name="T7" fmla="*/ 2 h 2"/>
                <a:gd name="T8" fmla="*/ 0 w 8"/>
                <a:gd name="T9" fmla="*/ 1 h 2"/>
                <a:gd name="T10" fmla="*/ 1 w 8"/>
                <a:gd name="T11" fmla="*/ 0 h 2"/>
                <a:gd name="T12" fmla="*/ 8 w 8"/>
                <a:gd name="T13" fmla="*/ 0 h 2"/>
                <a:gd name="T14" fmla="*/ 8 w 8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1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63"/>
            <p:cNvSpPr/>
            <p:nvPr/>
          </p:nvSpPr>
          <p:spPr bwMode="auto">
            <a:xfrm>
              <a:off x="6906764" y="5642053"/>
              <a:ext cx="50800" cy="50800"/>
            </a:xfrm>
            <a:custGeom>
              <a:avLst/>
              <a:gdLst>
                <a:gd name="T0" fmla="*/ 2 w 8"/>
                <a:gd name="T1" fmla="*/ 3 h 8"/>
                <a:gd name="T2" fmla="*/ 8 w 8"/>
                <a:gd name="T3" fmla="*/ 3 h 8"/>
                <a:gd name="T4" fmla="*/ 8 w 8"/>
                <a:gd name="T5" fmla="*/ 4 h 8"/>
                <a:gd name="T6" fmla="*/ 8 w 8"/>
                <a:gd name="T7" fmla="*/ 5 h 8"/>
                <a:gd name="T8" fmla="*/ 8 w 8"/>
                <a:gd name="T9" fmla="*/ 5 h 8"/>
                <a:gd name="T10" fmla="*/ 2 w 8"/>
                <a:gd name="T11" fmla="*/ 5 h 8"/>
                <a:gd name="T12" fmla="*/ 2 w 8"/>
                <a:gd name="T13" fmla="*/ 8 h 8"/>
                <a:gd name="T14" fmla="*/ 0 w 8"/>
                <a:gd name="T15" fmla="*/ 8 h 8"/>
                <a:gd name="T16" fmla="*/ 0 w 8"/>
                <a:gd name="T17" fmla="*/ 7 h 8"/>
                <a:gd name="T18" fmla="*/ 0 w 8"/>
                <a:gd name="T19" fmla="*/ 1 h 8"/>
                <a:gd name="T20" fmla="*/ 0 w 8"/>
                <a:gd name="T21" fmla="*/ 0 h 8"/>
                <a:gd name="T22" fmla="*/ 2 w 8"/>
                <a:gd name="T23" fmla="*/ 0 h 8"/>
                <a:gd name="T24" fmla="*/ 2 w 8"/>
                <a:gd name="T2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8">
                  <a:moveTo>
                    <a:pt x="2" y="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5"/>
                    <a:pt x="4" y="5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64"/>
            <p:cNvSpPr/>
            <p:nvPr/>
          </p:nvSpPr>
          <p:spPr bwMode="auto">
            <a:xfrm>
              <a:off x="6843264" y="5692853"/>
              <a:ext cx="50800" cy="14288"/>
            </a:xfrm>
            <a:custGeom>
              <a:avLst/>
              <a:gdLst>
                <a:gd name="T0" fmla="*/ 0 w 8"/>
                <a:gd name="T1" fmla="*/ 0 h 2"/>
                <a:gd name="T2" fmla="*/ 7 w 8"/>
                <a:gd name="T3" fmla="*/ 0 h 2"/>
                <a:gd name="T4" fmla="*/ 8 w 8"/>
                <a:gd name="T5" fmla="*/ 0 h 2"/>
                <a:gd name="T6" fmla="*/ 8 w 8"/>
                <a:gd name="T7" fmla="*/ 1 h 2"/>
                <a:gd name="T8" fmla="*/ 7 w 8"/>
                <a:gd name="T9" fmla="*/ 2 h 2"/>
                <a:gd name="T10" fmla="*/ 0 w 8"/>
                <a:gd name="T11" fmla="*/ 2 h 2"/>
                <a:gd name="T12" fmla="*/ 0 w 8"/>
                <a:gd name="T13" fmla="*/ 1 h 2"/>
                <a:gd name="T14" fmla="*/ 0 w 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65"/>
            <p:cNvSpPr/>
            <p:nvPr/>
          </p:nvSpPr>
          <p:spPr bwMode="auto">
            <a:xfrm>
              <a:off x="6830564" y="5629353"/>
              <a:ext cx="12700" cy="63500"/>
            </a:xfrm>
            <a:custGeom>
              <a:avLst/>
              <a:gdLst>
                <a:gd name="T0" fmla="*/ 0 w 2"/>
                <a:gd name="T1" fmla="*/ 9 h 10"/>
                <a:gd name="T2" fmla="*/ 0 w 2"/>
                <a:gd name="T3" fmla="*/ 1 h 10"/>
                <a:gd name="T4" fmla="*/ 0 w 2"/>
                <a:gd name="T5" fmla="*/ 0 h 10"/>
                <a:gd name="T6" fmla="*/ 1 w 2"/>
                <a:gd name="T7" fmla="*/ 0 h 10"/>
                <a:gd name="T8" fmla="*/ 2 w 2"/>
                <a:gd name="T9" fmla="*/ 1 h 10"/>
                <a:gd name="T10" fmla="*/ 2 w 2"/>
                <a:gd name="T11" fmla="*/ 10 h 10"/>
                <a:gd name="T12" fmla="*/ 0 w 2"/>
                <a:gd name="T13" fmla="*/ 10 h 10"/>
                <a:gd name="T14" fmla="*/ 0 w 2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0">
                  <a:moveTo>
                    <a:pt x="0" y="9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4"/>
                    <a:pt x="2" y="7"/>
                    <a:pt x="2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66"/>
            <p:cNvSpPr/>
            <p:nvPr/>
          </p:nvSpPr>
          <p:spPr bwMode="auto">
            <a:xfrm>
              <a:off x="6798814" y="5642053"/>
              <a:ext cx="19050" cy="50800"/>
            </a:xfrm>
            <a:custGeom>
              <a:avLst/>
              <a:gdLst>
                <a:gd name="T0" fmla="*/ 0 w 3"/>
                <a:gd name="T1" fmla="*/ 0 h 8"/>
                <a:gd name="T2" fmla="*/ 2 w 3"/>
                <a:gd name="T3" fmla="*/ 0 h 8"/>
                <a:gd name="T4" fmla="*/ 3 w 3"/>
                <a:gd name="T5" fmla="*/ 1 h 8"/>
                <a:gd name="T6" fmla="*/ 3 w 3"/>
                <a:gd name="T7" fmla="*/ 7 h 8"/>
                <a:gd name="T8" fmla="*/ 2 w 3"/>
                <a:gd name="T9" fmla="*/ 8 h 8"/>
                <a:gd name="T10" fmla="*/ 0 w 3"/>
                <a:gd name="T11" fmla="*/ 8 h 8"/>
                <a:gd name="T12" fmla="*/ 0 w 3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1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67"/>
            <p:cNvSpPr/>
            <p:nvPr/>
          </p:nvSpPr>
          <p:spPr bwMode="auto">
            <a:xfrm>
              <a:off x="6759126" y="5692853"/>
              <a:ext cx="39688" cy="14288"/>
            </a:xfrm>
            <a:custGeom>
              <a:avLst/>
              <a:gdLst>
                <a:gd name="T0" fmla="*/ 6 w 6"/>
                <a:gd name="T1" fmla="*/ 0 h 2"/>
                <a:gd name="T2" fmla="*/ 6 w 6"/>
                <a:gd name="T3" fmla="*/ 1 h 2"/>
                <a:gd name="T4" fmla="*/ 6 w 6"/>
                <a:gd name="T5" fmla="*/ 2 h 2"/>
                <a:gd name="T6" fmla="*/ 1 w 6"/>
                <a:gd name="T7" fmla="*/ 2 h 2"/>
                <a:gd name="T8" fmla="*/ 0 w 6"/>
                <a:gd name="T9" fmla="*/ 1 h 2"/>
                <a:gd name="T10" fmla="*/ 0 w 6"/>
                <a:gd name="T11" fmla="*/ 0 h 2"/>
                <a:gd name="T12" fmla="*/ 6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2"/>
                    <a:pt x="2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68"/>
            <p:cNvSpPr/>
            <p:nvPr/>
          </p:nvSpPr>
          <p:spPr bwMode="auto">
            <a:xfrm>
              <a:off x="6759126" y="5629353"/>
              <a:ext cx="39688" cy="12700"/>
            </a:xfrm>
            <a:custGeom>
              <a:avLst/>
              <a:gdLst>
                <a:gd name="T0" fmla="*/ 0 w 6"/>
                <a:gd name="T1" fmla="*/ 2 h 2"/>
                <a:gd name="T2" fmla="*/ 0 w 6"/>
                <a:gd name="T3" fmla="*/ 1 h 2"/>
                <a:gd name="T4" fmla="*/ 1 w 6"/>
                <a:gd name="T5" fmla="*/ 0 h 2"/>
                <a:gd name="T6" fmla="*/ 6 w 6"/>
                <a:gd name="T7" fmla="*/ 0 h 2"/>
                <a:gd name="T8" fmla="*/ 6 w 6"/>
                <a:gd name="T9" fmla="*/ 1 h 2"/>
                <a:gd name="T10" fmla="*/ 6 w 6"/>
                <a:gd name="T11" fmla="*/ 2 h 2"/>
                <a:gd name="T12" fmla="*/ 0 w 6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69"/>
            <p:cNvSpPr/>
            <p:nvPr/>
          </p:nvSpPr>
          <p:spPr bwMode="auto">
            <a:xfrm>
              <a:off x="6746426" y="5642053"/>
              <a:ext cx="12700" cy="50800"/>
            </a:xfrm>
            <a:custGeom>
              <a:avLst/>
              <a:gdLst>
                <a:gd name="T0" fmla="*/ 0 w 2"/>
                <a:gd name="T1" fmla="*/ 7 h 8"/>
                <a:gd name="T2" fmla="*/ 0 w 2"/>
                <a:gd name="T3" fmla="*/ 1 h 8"/>
                <a:gd name="T4" fmla="*/ 1 w 2"/>
                <a:gd name="T5" fmla="*/ 0 h 8"/>
                <a:gd name="T6" fmla="*/ 2 w 2"/>
                <a:gd name="T7" fmla="*/ 0 h 8"/>
                <a:gd name="T8" fmla="*/ 2 w 2"/>
                <a:gd name="T9" fmla="*/ 8 h 8"/>
                <a:gd name="T10" fmla="*/ 1 w 2"/>
                <a:gd name="T11" fmla="*/ 8 h 8"/>
                <a:gd name="T12" fmla="*/ 0 w 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">
                  <a:moveTo>
                    <a:pt x="0" y="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2" y="8"/>
                  </a:cubicBezTo>
                  <a:cubicBezTo>
                    <a:pt x="2" y="8"/>
                    <a:pt x="1" y="8"/>
                    <a:pt x="1" y="8"/>
                  </a:cubicBezTo>
                  <a:cubicBezTo>
                    <a:pt x="0" y="8"/>
                    <a:pt x="0" y="8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82"/>
            <p:cNvSpPr/>
            <p:nvPr/>
          </p:nvSpPr>
          <p:spPr bwMode="auto">
            <a:xfrm>
              <a:off x="8260901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83"/>
            <p:cNvSpPr/>
            <p:nvPr/>
          </p:nvSpPr>
          <p:spPr bwMode="auto">
            <a:xfrm>
              <a:off x="8395839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84"/>
            <p:cNvSpPr/>
            <p:nvPr/>
          </p:nvSpPr>
          <p:spPr bwMode="auto">
            <a:xfrm>
              <a:off x="8260901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85"/>
            <p:cNvSpPr/>
            <p:nvPr/>
          </p:nvSpPr>
          <p:spPr bwMode="auto">
            <a:xfrm>
              <a:off x="8184701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86"/>
            <p:cNvSpPr/>
            <p:nvPr/>
          </p:nvSpPr>
          <p:spPr bwMode="auto">
            <a:xfrm>
              <a:off x="9595989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87"/>
            <p:cNvSpPr/>
            <p:nvPr/>
          </p:nvSpPr>
          <p:spPr bwMode="auto">
            <a:xfrm>
              <a:off x="9661076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88"/>
            <p:cNvSpPr/>
            <p:nvPr/>
          </p:nvSpPr>
          <p:spPr bwMode="auto">
            <a:xfrm>
              <a:off x="9526139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89"/>
            <p:cNvSpPr/>
            <p:nvPr/>
          </p:nvSpPr>
          <p:spPr bwMode="auto">
            <a:xfrm>
              <a:off x="9595989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90"/>
            <p:cNvSpPr/>
            <p:nvPr/>
          </p:nvSpPr>
          <p:spPr bwMode="auto">
            <a:xfrm>
              <a:off x="9929364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91"/>
            <p:cNvSpPr/>
            <p:nvPr/>
          </p:nvSpPr>
          <p:spPr bwMode="auto">
            <a:xfrm>
              <a:off x="9864276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92"/>
            <p:cNvSpPr/>
            <p:nvPr/>
          </p:nvSpPr>
          <p:spPr bwMode="auto">
            <a:xfrm>
              <a:off x="9730926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93"/>
            <p:cNvSpPr/>
            <p:nvPr/>
          </p:nvSpPr>
          <p:spPr bwMode="auto">
            <a:xfrm>
              <a:off x="11116814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94"/>
            <p:cNvSpPr/>
            <p:nvPr/>
          </p:nvSpPr>
          <p:spPr bwMode="auto">
            <a:xfrm>
              <a:off x="11053314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95"/>
            <p:cNvSpPr/>
            <p:nvPr/>
          </p:nvSpPr>
          <p:spPr bwMode="auto">
            <a:xfrm>
              <a:off x="11186664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96"/>
            <p:cNvSpPr/>
            <p:nvPr/>
          </p:nvSpPr>
          <p:spPr bwMode="auto">
            <a:xfrm>
              <a:off x="11116814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97"/>
            <p:cNvSpPr/>
            <p:nvPr/>
          </p:nvSpPr>
          <p:spPr bwMode="auto">
            <a:xfrm>
              <a:off x="11321601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98"/>
            <p:cNvSpPr/>
            <p:nvPr/>
          </p:nvSpPr>
          <p:spPr bwMode="auto">
            <a:xfrm>
              <a:off x="11385101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99"/>
            <p:cNvSpPr/>
            <p:nvPr/>
          </p:nvSpPr>
          <p:spPr bwMode="auto">
            <a:xfrm>
              <a:off x="11448601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01"/>
            <p:cNvSpPr/>
            <p:nvPr/>
          </p:nvSpPr>
          <p:spPr bwMode="auto">
            <a:xfrm>
              <a:off x="9667426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02"/>
            <p:cNvSpPr/>
            <p:nvPr/>
          </p:nvSpPr>
          <p:spPr bwMode="auto">
            <a:xfrm>
              <a:off x="9756326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03"/>
            <p:cNvSpPr/>
            <p:nvPr/>
          </p:nvSpPr>
          <p:spPr bwMode="auto">
            <a:xfrm>
              <a:off x="9686476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04"/>
            <p:cNvSpPr/>
            <p:nvPr/>
          </p:nvSpPr>
          <p:spPr bwMode="auto">
            <a:xfrm>
              <a:off x="9608689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05"/>
            <p:cNvSpPr/>
            <p:nvPr/>
          </p:nvSpPr>
          <p:spPr bwMode="auto">
            <a:xfrm>
              <a:off x="9519789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06"/>
            <p:cNvSpPr/>
            <p:nvPr/>
          </p:nvSpPr>
          <p:spPr bwMode="auto">
            <a:xfrm>
              <a:off x="9564239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07"/>
            <p:cNvSpPr/>
            <p:nvPr/>
          </p:nvSpPr>
          <p:spPr bwMode="auto">
            <a:xfrm>
              <a:off x="9545189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08"/>
            <p:cNvSpPr/>
            <p:nvPr/>
          </p:nvSpPr>
          <p:spPr bwMode="auto">
            <a:xfrm>
              <a:off x="9608689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09"/>
            <p:cNvSpPr/>
            <p:nvPr/>
          </p:nvSpPr>
          <p:spPr bwMode="auto">
            <a:xfrm>
              <a:off x="9608689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10"/>
            <p:cNvSpPr/>
            <p:nvPr/>
          </p:nvSpPr>
          <p:spPr bwMode="auto">
            <a:xfrm>
              <a:off x="9743626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11"/>
            <p:cNvSpPr/>
            <p:nvPr/>
          </p:nvSpPr>
          <p:spPr bwMode="auto">
            <a:xfrm>
              <a:off x="9608689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12"/>
            <p:cNvSpPr/>
            <p:nvPr/>
          </p:nvSpPr>
          <p:spPr bwMode="auto">
            <a:xfrm>
              <a:off x="9807126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13"/>
            <p:cNvSpPr/>
            <p:nvPr/>
          </p:nvSpPr>
          <p:spPr bwMode="auto">
            <a:xfrm>
              <a:off x="9870626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14"/>
            <p:cNvSpPr/>
            <p:nvPr/>
          </p:nvSpPr>
          <p:spPr bwMode="auto">
            <a:xfrm>
              <a:off x="8083101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15"/>
            <p:cNvSpPr/>
            <p:nvPr/>
          </p:nvSpPr>
          <p:spPr bwMode="auto">
            <a:xfrm>
              <a:off x="8414889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16"/>
            <p:cNvSpPr/>
            <p:nvPr/>
          </p:nvSpPr>
          <p:spPr bwMode="auto">
            <a:xfrm>
              <a:off x="8414889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17"/>
            <p:cNvSpPr/>
            <p:nvPr/>
          </p:nvSpPr>
          <p:spPr bwMode="auto">
            <a:xfrm>
              <a:off x="8083101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18"/>
            <p:cNvSpPr/>
            <p:nvPr/>
          </p:nvSpPr>
          <p:spPr bwMode="auto">
            <a:xfrm>
              <a:off x="8083101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19"/>
            <p:cNvSpPr/>
            <p:nvPr/>
          </p:nvSpPr>
          <p:spPr bwMode="auto">
            <a:xfrm>
              <a:off x="6727376" y="3389391"/>
              <a:ext cx="65088" cy="63500"/>
            </a:xfrm>
            <a:custGeom>
              <a:avLst/>
              <a:gdLst>
                <a:gd name="T0" fmla="*/ 6 w 10"/>
                <a:gd name="T1" fmla="*/ 0 h 10"/>
                <a:gd name="T2" fmla="*/ 10 w 10"/>
                <a:gd name="T3" fmla="*/ 3 h 10"/>
                <a:gd name="T4" fmla="*/ 10 w 10"/>
                <a:gd name="T5" fmla="*/ 10 h 10"/>
                <a:gd name="T6" fmla="*/ 3 w 10"/>
                <a:gd name="T7" fmla="*/ 10 h 10"/>
                <a:gd name="T8" fmla="*/ 0 w 10"/>
                <a:gd name="T9" fmla="*/ 7 h 10"/>
                <a:gd name="T10" fmla="*/ 0 w 10"/>
                <a:gd name="T11" fmla="*/ 0 h 10"/>
                <a:gd name="T12" fmla="*/ 6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20"/>
            <p:cNvSpPr/>
            <p:nvPr/>
          </p:nvSpPr>
          <p:spPr bwMode="auto">
            <a:xfrm>
              <a:off x="6982964" y="3389391"/>
              <a:ext cx="65088" cy="63500"/>
            </a:xfrm>
            <a:custGeom>
              <a:avLst/>
              <a:gdLst>
                <a:gd name="T0" fmla="*/ 4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4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21"/>
            <p:cNvSpPr/>
            <p:nvPr/>
          </p:nvSpPr>
          <p:spPr bwMode="auto">
            <a:xfrm>
              <a:off x="6792464" y="306395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0 w 30"/>
                <a:gd name="T3" fmla="*/ 3 h 10"/>
                <a:gd name="T4" fmla="*/ 30 w 30"/>
                <a:gd name="T5" fmla="*/ 10 h 10"/>
                <a:gd name="T6" fmla="*/ 0 w 30"/>
                <a:gd name="T7" fmla="*/ 10 h 10"/>
                <a:gd name="T8" fmla="*/ 0 w 30"/>
                <a:gd name="T9" fmla="*/ 3 h 10"/>
                <a:gd name="T10" fmla="*/ 3 w 30"/>
                <a:gd name="T11" fmla="*/ 0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29" y="0"/>
                    <a:pt x="30" y="1"/>
                    <a:pt x="30" y="3"/>
                  </a:cubicBezTo>
                  <a:cubicBezTo>
                    <a:pt x="30" y="6"/>
                    <a:pt x="30" y="8"/>
                    <a:pt x="30" y="10"/>
                  </a:cubicBezTo>
                  <a:cubicBezTo>
                    <a:pt x="20" y="10"/>
                    <a:pt x="10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19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22"/>
            <p:cNvSpPr/>
            <p:nvPr/>
          </p:nvSpPr>
          <p:spPr bwMode="auto">
            <a:xfrm>
              <a:off x="6727376" y="3127453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6 w 10"/>
                <a:gd name="T3" fmla="*/ 10 h 10"/>
                <a:gd name="T4" fmla="*/ 0 w 10"/>
                <a:gd name="T5" fmla="*/ 10 h 10"/>
                <a:gd name="T6" fmla="*/ 0 w 10"/>
                <a:gd name="T7" fmla="*/ 4 h 10"/>
                <a:gd name="T8" fmla="*/ 3 w 10"/>
                <a:gd name="T9" fmla="*/ 0 h 10"/>
                <a:gd name="T10" fmla="*/ 10 w 10"/>
                <a:gd name="T11" fmla="*/ 0 h 10"/>
                <a:gd name="T12" fmla="*/ 10 w 1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23"/>
            <p:cNvSpPr/>
            <p:nvPr/>
          </p:nvSpPr>
          <p:spPr bwMode="auto">
            <a:xfrm>
              <a:off x="6982964" y="3127453"/>
              <a:ext cx="65088" cy="63500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7 w 10"/>
                <a:gd name="T7" fmla="*/ 0 h 10"/>
                <a:gd name="T8" fmla="*/ 10 w 10"/>
                <a:gd name="T9" fmla="*/ 4 h 10"/>
                <a:gd name="T10" fmla="*/ 10 w 10"/>
                <a:gd name="T11" fmla="*/ 10 h 10"/>
                <a:gd name="T12" fmla="*/ 4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24"/>
            <p:cNvSpPr/>
            <p:nvPr/>
          </p:nvSpPr>
          <p:spPr bwMode="auto">
            <a:xfrm>
              <a:off x="6792464" y="3256041"/>
              <a:ext cx="63500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3 w 10"/>
                <a:gd name="T9" fmla="*/ 11 h 11"/>
                <a:gd name="T10" fmla="*/ 0 w 10"/>
                <a:gd name="T11" fmla="*/ 7 h 11"/>
                <a:gd name="T12" fmla="*/ 0 w 10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4"/>
                    <a:pt x="10" y="7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25"/>
            <p:cNvSpPr/>
            <p:nvPr/>
          </p:nvSpPr>
          <p:spPr bwMode="auto">
            <a:xfrm>
              <a:off x="6855964" y="3325891"/>
              <a:ext cx="63500" cy="63500"/>
            </a:xfrm>
            <a:custGeom>
              <a:avLst/>
              <a:gdLst>
                <a:gd name="T0" fmla="*/ 0 w 10"/>
                <a:gd name="T1" fmla="*/ 6 h 10"/>
                <a:gd name="T2" fmla="*/ 3 w 10"/>
                <a:gd name="T3" fmla="*/ 10 h 10"/>
                <a:gd name="T4" fmla="*/ 7 w 10"/>
                <a:gd name="T5" fmla="*/ 10 h 10"/>
                <a:gd name="T6" fmla="*/ 10 w 10"/>
                <a:gd name="T7" fmla="*/ 6 h 10"/>
                <a:gd name="T8" fmla="*/ 10 w 10"/>
                <a:gd name="T9" fmla="*/ 0 h 10"/>
                <a:gd name="T10" fmla="*/ 0 w 10"/>
                <a:gd name="T11" fmla="*/ 0 h 10"/>
                <a:gd name="T12" fmla="*/ 0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6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6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7" y="0"/>
                    <a:pt x="3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26"/>
            <p:cNvSpPr/>
            <p:nvPr/>
          </p:nvSpPr>
          <p:spPr bwMode="auto">
            <a:xfrm>
              <a:off x="6919464" y="3256041"/>
              <a:ext cx="63500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0 w 10"/>
                <a:gd name="T5" fmla="*/ 11 h 11"/>
                <a:gd name="T6" fmla="*/ 0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5" y="11"/>
                    <a:pt x="2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27"/>
            <p:cNvSpPr/>
            <p:nvPr/>
          </p:nvSpPr>
          <p:spPr bwMode="auto">
            <a:xfrm>
              <a:off x="6855964" y="3190953"/>
              <a:ext cx="63500" cy="65088"/>
            </a:xfrm>
            <a:custGeom>
              <a:avLst/>
              <a:gdLst>
                <a:gd name="T0" fmla="*/ 7 w 10"/>
                <a:gd name="T1" fmla="*/ 0 h 10"/>
                <a:gd name="T2" fmla="*/ 10 w 10"/>
                <a:gd name="T3" fmla="*/ 4 h 10"/>
                <a:gd name="T4" fmla="*/ 10 w 10"/>
                <a:gd name="T5" fmla="*/ 10 h 10"/>
                <a:gd name="T6" fmla="*/ 0 w 10"/>
                <a:gd name="T7" fmla="*/ 10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7" y="10"/>
                    <a:pt x="3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8"/>
            <p:cNvSpPr/>
            <p:nvPr/>
          </p:nvSpPr>
          <p:spPr bwMode="auto">
            <a:xfrm>
              <a:off x="6663876" y="3190953"/>
              <a:ext cx="63500" cy="198438"/>
            </a:xfrm>
            <a:custGeom>
              <a:avLst/>
              <a:gdLst>
                <a:gd name="T0" fmla="*/ 0 w 10"/>
                <a:gd name="T1" fmla="*/ 4 h 31"/>
                <a:gd name="T2" fmla="*/ 3 w 10"/>
                <a:gd name="T3" fmla="*/ 0 h 31"/>
                <a:gd name="T4" fmla="*/ 10 w 10"/>
                <a:gd name="T5" fmla="*/ 0 h 31"/>
                <a:gd name="T6" fmla="*/ 10 w 10"/>
                <a:gd name="T7" fmla="*/ 31 h 31"/>
                <a:gd name="T8" fmla="*/ 3 w 10"/>
                <a:gd name="T9" fmla="*/ 31 h 31"/>
                <a:gd name="T10" fmla="*/ 0 w 10"/>
                <a:gd name="T11" fmla="*/ 27 h 31"/>
                <a:gd name="T12" fmla="*/ 0 w 10"/>
                <a:gd name="T1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0" y="10"/>
                    <a:pt x="10" y="21"/>
                    <a:pt x="10" y="31"/>
                  </a:cubicBezTo>
                  <a:cubicBezTo>
                    <a:pt x="7" y="31"/>
                    <a:pt x="5" y="31"/>
                    <a:pt x="3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9"/>
                    <a:pt x="0" y="1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29"/>
            <p:cNvSpPr/>
            <p:nvPr/>
          </p:nvSpPr>
          <p:spPr bwMode="auto">
            <a:xfrm>
              <a:off x="6792464" y="3452891"/>
              <a:ext cx="190500" cy="63500"/>
            </a:xfrm>
            <a:custGeom>
              <a:avLst/>
              <a:gdLst>
                <a:gd name="T0" fmla="*/ 0 w 30"/>
                <a:gd name="T1" fmla="*/ 7 h 10"/>
                <a:gd name="T2" fmla="*/ 3 w 30"/>
                <a:gd name="T3" fmla="*/ 10 h 10"/>
                <a:gd name="T4" fmla="*/ 27 w 30"/>
                <a:gd name="T5" fmla="*/ 10 h 10"/>
                <a:gd name="T6" fmla="*/ 30 w 30"/>
                <a:gd name="T7" fmla="*/ 7 h 10"/>
                <a:gd name="T8" fmla="*/ 30 w 30"/>
                <a:gd name="T9" fmla="*/ 0 h 10"/>
                <a:gd name="T10" fmla="*/ 0 w 30"/>
                <a:gd name="T11" fmla="*/ 0 h 10"/>
                <a:gd name="T12" fmla="*/ 0 w 3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0" y="7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11" y="10"/>
                    <a:pt x="19" y="10"/>
                    <a:pt x="27" y="10"/>
                  </a:cubicBezTo>
                  <a:cubicBezTo>
                    <a:pt x="29" y="10"/>
                    <a:pt x="30" y="9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30"/>
            <p:cNvSpPr/>
            <p:nvPr/>
          </p:nvSpPr>
          <p:spPr bwMode="auto">
            <a:xfrm>
              <a:off x="7048051" y="3190953"/>
              <a:ext cx="69850" cy="198438"/>
            </a:xfrm>
            <a:custGeom>
              <a:avLst/>
              <a:gdLst>
                <a:gd name="T0" fmla="*/ 11 w 11"/>
                <a:gd name="T1" fmla="*/ 27 h 31"/>
                <a:gd name="T2" fmla="*/ 7 w 11"/>
                <a:gd name="T3" fmla="*/ 31 h 31"/>
                <a:gd name="T4" fmla="*/ 0 w 11"/>
                <a:gd name="T5" fmla="*/ 31 h 31"/>
                <a:gd name="T6" fmla="*/ 0 w 11"/>
                <a:gd name="T7" fmla="*/ 0 h 31"/>
                <a:gd name="T8" fmla="*/ 7 w 11"/>
                <a:gd name="T9" fmla="*/ 0 h 31"/>
                <a:gd name="T10" fmla="*/ 11 w 11"/>
                <a:gd name="T11" fmla="*/ 4 h 31"/>
                <a:gd name="T12" fmla="*/ 11 w 11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11" y="27"/>
                  </a:moveTo>
                  <a:cubicBezTo>
                    <a:pt x="11" y="30"/>
                    <a:pt x="10" y="31"/>
                    <a:pt x="7" y="31"/>
                  </a:cubicBezTo>
                  <a:cubicBezTo>
                    <a:pt x="5" y="31"/>
                    <a:pt x="3" y="31"/>
                    <a:pt x="0" y="31"/>
                  </a:cubicBezTo>
                  <a:cubicBezTo>
                    <a:pt x="0" y="21"/>
                    <a:pt x="0" y="10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4"/>
                  </a:cubicBezTo>
                  <a:cubicBezTo>
                    <a:pt x="11" y="12"/>
                    <a:pt x="11" y="1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42"/>
            <p:cNvSpPr>
              <a:spLocks noEditPoints="1"/>
            </p:cNvSpPr>
            <p:nvPr/>
          </p:nvSpPr>
          <p:spPr bwMode="auto">
            <a:xfrm>
              <a:off x="11129514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88" name="组合 187"/>
            <p:cNvGrpSpPr/>
            <p:nvPr userDrawn="1"/>
          </p:nvGrpSpPr>
          <p:grpSpPr>
            <a:xfrm>
              <a:off x="2242347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193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89" name="组合 188"/>
            <p:cNvGrpSpPr/>
            <p:nvPr userDrawn="1"/>
          </p:nvGrpSpPr>
          <p:grpSpPr>
            <a:xfrm>
              <a:off x="746922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90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青色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-61486" y="6750049"/>
            <a:ext cx="10748536" cy="107951"/>
          </a:xfrm>
          <a:prstGeom prst="rect">
            <a:avLst/>
          </a:prstGeom>
          <a:solidFill>
            <a:srgbClr val="22BC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 userDrawn="1"/>
        </p:nvSpPr>
        <p:spPr>
          <a:xfrm>
            <a:off x="10709303" y="6515040"/>
            <a:ext cx="1543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 smtClean="0">
                <a:latin typeface="microduino" panose="00000500000000000000" pitchFamily="50" charset="0"/>
              </a:rPr>
              <a:t>microduino</a:t>
            </a:r>
            <a:endParaRPr lang="zh-CN" altLang="en-US" sz="2000" dirty="0">
              <a:latin typeface="microduino" panose="00000500000000000000" pitchFamily="50" charset="0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669018" y="650953"/>
            <a:ext cx="10927221" cy="5284788"/>
            <a:chOff x="669018" y="650953"/>
            <a:chExt cx="10927221" cy="5284788"/>
          </a:xfrm>
          <a:solidFill>
            <a:srgbClr val="E2E2E2"/>
          </a:solidFill>
        </p:grpSpPr>
        <p:grpSp>
          <p:nvGrpSpPr>
            <p:cNvPr id="11" name="组合 10"/>
            <p:cNvGrpSpPr/>
            <p:nvPr userDrawn="1"/>
          </p:nvGrpSpPr>
          <p:grpSpPr>
            <a:xfrm>
              <a:off x="3626531" y="650953"/>
              <a:ext cx="339725" cy="473075"/>
              <a:chOff x="3626531" y="650953"/>
              <a:chExt cx="339725" cy="473075"/>
            </a:xfrm>
            <a:grpFill/>
          </p:grpSpPr>
          <p:sp>
            <p:nvSpPr>
              <p:cNvPr id="245" name="Freeform 10"/>
              <p:cNvSpPr/>
              <p:nvPr/>
            </p:nvSpPr>
            <p:spPr bwMode="auto">
              <a:xfrm>
                <a:off x="3691618" y="650953"/>
                <a:ext cx="203200" cy="473075"/>
              </a:xfrm>
              <a:custGeom>
                <a:avLst/>
                <a:gdLst>
                  <a:gd name="T0" fmla="*/ 14 w 32"/>
                  <a:gd name="T1" fmla="*/ 0 h 74"/>
                  <a:gd name="T2" fmla="*/ 11 w 32"/>
                  <a:gd name="T3" fmla="*/ 3 h 74"/>
                  <a:gd name="T4" fmla="*/ 11 w 32"/>
                  <a:gd name="T5" fmla="*/ 21 h 74"/>
                  <a:gd name="T6" fmla="*/ 0 w 32"/>
                  <a:gd name="T7" fmla="*/ 21 h 74"/>
                  <a:gd name="T8" fmla="*/ 0 w 32"/>
                  <a:gd name="T9" fmla="*/ 28 h 74"/>
                  <a:gd name="T10" fmla="*/ 4 w 32"/>
                  <a:gd name="T11" fmla="*/ 31 h 74"/>
                  <a:gd name="T12" fmla="*/ 11 w 32"/>
                  <a:gd name="T13" fmla="*/ 31 h 74"/>
                  <a:gd name="T14" fmla="*/ 11 w 32"/>
                  <a:gd name="T15" fmla="*/ 42 h 74"/>
                  <a:gd name="T16" fmla="*/ 4 w 32"/>
                  <a:gd name="T17" fmla="*/ 42 h 74"/>
                  <a:gd name="T18" fmla="*/ 0 w 32"/>
                  <a:gd name="T19" fmla="*/ 45 h 74"/>
                  <a:gd name="T20" fmla="*/ 0 w 32"/>
                  <a:gd name="T21" fmla="*/ 53 h 74"/>
                  <a:gd name="T22" fmla="*/ 11 w 32"/>
                  <a:gd name="T23" fmla="*/ 53 h 74"/>
                  <a:gd name="T24" fmla="*/ 11 w 32"/>
                  <a:gd name="T25" fmla="*/ 70 h 74"/>
                  <a:gd name="T26" fmla="*/ 14 w 32"/>
                  <a:gd name="T27" fmla="*/ 74 h 74"/>
                  <a:gd name="T28" fmla="*/ 18 w 32"/>
                  <a:gd name="T29" fmla="*/ 74 h 74"/>
                  <a:gd name="T30" fmla="*/ 21 w 32"/>
                  <a:gd name="T31" fmla="*/ 70 h 74"/>
                  <a:gd name="T32" fmla="*/ 21 w 32"/>
                  <a:gd name="T33" fmla="*/ 63 h 74"/>
                  <a:gd name="T34" fmla="*/ 28 w 32"/>
                  <a:gd name="T35" fmla="*/ 63 h 74"/>
                  <a:gd name="T36" fmla="*/ 32 w 32"/>
                  <a:gd name="T37" fmla="*/ 60 h 74"/>
                  <a:gd name="T38" fmla="*/ 32 w 32"/>
                  <a:gd name="T39" fmla="*/ 53 h 74"/>
                  <a:gd name="T40" fmla="*/ 21 w 32"/>
                  <a:gd name="T41" fmla="*/ 53 h 74"/>
                  <a:gd name="T42" fmla="*/ 21 w 32"/>
                  <a:gd name="T43" fmla="*/ 42 h 74"/>
                  <a:gd name="T44" fmla="*/ 32 w 32"/>
                  <a:gd name="T45" fmla="*/ 42 h 74"/>
                  <a:gd name="T46" fmla="*/ 32 w 32"/>
                  <a:gd name="T47" fmla="*/ 31 h 74"/>
                  <a:gd name="T48" fmla="*/ 21 w 32"/>
                  <a:gd name="T49" fmla="*/ 31 h 74"/>
                  <a:gd name="T50" fmla="*/ 21 w 32"/>
                  <a:gd name="T51" fmla="*/ 21 h 74"/>
                  <a:gd name="T52" fmla="*/ 32 w 32"/>
                  <a:gd name="T53" fmla="*/ 21 h 74"/>
                  <a:gd name="T54" fmla="*/ 32 w 32"/>
                  <a:gd name="T55" fmla="*/ 14 h 74"/>
                  <a:gd name="T56" fmla="*/ 28 w 32"/>
                  <a:gd name="T57" fmla="*/ 10 h 74"/>
                  <a:gd name="T58" fmla="*/ 21 w 32"/>
                  <a:gd name="T59" fmla="*/ 10 h 74"/>
                  <a:gd name="T60" fmla="*/ 21 w 32"/>
                  <a:gd name="T61" fmla="*/ 3 h 74"/>
                  <a:gd name="T62" fmla="*/ 18 w 32"/>
                  <a:gd name="T63" fmla="*/ 0 h 74"/>
                  <a:gd name="T64" fmla="*/ 14 w 32"/>
                  <a:gd name="T6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74">
                    <a:moveTo>
                      <a:pt x="14" y="0"/>
                    </a:moveTo>
                    <a:cubicBezTo>
                      <a:pt x="12" y="0"/>
                      <a:pt x="11" y="1"/>
                      <a:pt x="11" y="3"/>
                    </a:cubicBezTo>
                    <a:cubicBezTo>
                      <a:pt x="11" y="9"/>
                      <a:pt x="11" y="15"/>
                      <a:pt x="11" y="21"/>
                    </a:cubicBezTo>
                    <a:cubicBezTo>
                      <a:pt x="7" y="21"/>
                      <a:pt x="4" y="21"/>
                      <a:pt x="0" y="21"/>
                    </a:cubicBezTo>
                    <a:cubicBezTo>
                      <a:pt x="0" y="23"/>
                      <a:pt x="0" y="25"/>
                      <a:pt x="0" y="28"/>
                    </a:cubicBezTo>
                    <a:cubicBezTo>
                      <a:pt x="0" y="30"/>
                      <a:pt x="1" y="31"/>
                      <a:pt x="4" y="31"/>
                    </a:cubicBezTo>
                    <a:cubicBezTo>
                      <a:pt x="6" y="31"/>
                      <a:pt x="8" y="31"/>
                      <a:pt x="11" y="31"/>
                    </a:cubicBezTo>
                    <a:cubicBezTo>
                      <a:pt x="11" y="35"/>
                      <a:pt x="11" y="38"/>
                      <a:pt x="11" y="42"/>
                    </a:cubicBezTo>
                    <a:cubicBezTo>
                      <a:pt x="8" y="42"/>
                      <a:pt x="6" y="42"/>
                      <a:pt x="4" y="42"/>
                    </a:cubicBezTo>
                    <a:cubicBezTo>
                      <a:pt x="1" y="42"/>
                      <a:pt x="0" y="43"/>
                      <a:pt x="0" y="45"/>
                    </a:cubicBezTo>
                    <a:cubicBezTo>
                      <a:pt x="0" y="48"/>
                      <a:pt x="0" y="50"/>
                      <a:pt x="0" y="53"/>
                    </a:cubicBezTo>
                    <a:cubicBezTo>
                      <a:pt x="4" y="53"/>
                      <a:pt x="7" y="53"/>
                      <a:pt x="11" y="53"/>
                    </a:cubicBezTo>
                    <a:cubicBezTo>
                      <a:pt x="11" y="58"/>
                      <a:pt x="11" y="64"/>
                      <a:pt x="11" y="70"/>
                    </a:cubicBezTo>
                    <a:cubicBezTo>
                      <a:pt x="11" y="73"/>
                      <a:pt x="12" y="74"/>
                      <a:pt x="14" y="74"/>
                    </a:cubicBezTo>
                    <a:cubicBezTo>
                      <a:pt x="15" y="74"/>
                      <a:pt x="17" y="74"/>
                      <a:pt x="18" y="74"/>
                    </a:cubicBezTo>
                    <a:cubicBezTo>
                      <a:pt x="20" y="74"/>
                      <a:pt x="21" y="73"/>
                      <a:pt x="21" y="70"/>
                    </a:cubicBezTo>
                    <a:cubicBezTo>
                      <a:pt x="21" y="68"/>
                      <a:pt x="21" y="66"/>
                      <a:pt x="21" y="63"/>
                    </a:cubicBezTo>
                    <a:cubicBezTo>
                      <a:pt x="24" y="63"/>
                      <a:pt x="26" y="63"/>
                      <a:pt x="28" y="63"/>
                    </a:cubicBezTo>
                    <a:cubicBezTo>
                      <a:pt x="31" y="63"/>
                      <a:pt x="32" y="62"/>
                      <a:pt x="32" y="60"/>
                    </a:cubicBezTo>
                    <a:cubicBezTo>
                      <a:pt x="32" y="57"/>
                      <a:pt x="32" y="55"/>
                      <a:pt x="32" y="53"/>
                    </a:cubicBezTo>
                    <a:cubicBezTo>
                      <a:pt x="28" y="53"/>
                      <a:pt x="25" y="53"/>
                      <a:pt x="21" y="53"/>
                    </a:cubicBezTo>
                    <a:cubicBezTo>
                      <a:pt x="21" y="49"/>
                      <a:pt x="21" y="45"/>
                      <a:pt x="21" y="42"/>
                    </a:cubicBezTo>
                    <a:cubicBezTo>
                      <a:pt x="25" y="42"/>
                      <a:pt x="28" y="42"/>
                      <a:pt x="32" y="42"/>
                    </a:cubicBezTo>
                    <a:cubicBezTo>
                      <a:pt x="32" y="38"/>
                      <a:pt x="32" y="35"/>
                      <a:pt x="32" y="31"/>
                    </a:cubicBezTo>
                    <a:cubicBezTo>
                      <a:pt x="28" y="31"/>
                      <a:pt x="25" y="31"/>
                      <a:pt x="21" y="31"/>
                    </a:cubicBezTo>
                    <a:cubicBezTo>
                      <a:pt x="21" y="28"/>
                      <a:pt x="21" y="24"/>
                      <a:pt x="21" y="21"/>
                    </a:cubicBezTo>
                    <a:cubicBezTo>
                      <a:pt x="25" y="21"/>
                      <a:pt x="28" y="21"/>
                      <a:pt x="32" y="21"/>
                    </a:cubicBezTo>
                    <a:cubicBezTo>
                      <a:pt x="32" y="18"/>
                      <a:pt x="32" y="16"/>
                      <a:pt x="32" y="14"/>
                    </a:cubicBezTo>
                    <a:cubicBezTo>
                      <a:pt x="32" y="11"/>
                      <a:pt x="31" y="10"/>
                      <a:pt x="28" y="10"/>
                    </a:cubicBezTo>
                    <a:cubicBezTo>
                      <a:pt x="26" y="10"/>
                      <a:pt x="24" y="10"/>
                      <a:pt x="21" y="10"/>
                    </a:cubicBezTo>
                    <a:cubicBezTo>
                      <a:pt x="21" y="8"/>
                      <a:pt x="21" y="5"/>
                      <a:pt x="21" y="3"/>
                    </a:cubicBezTo>
                    <a:cubicBezTo>
                      <a:pt x="21" y="1"/>
                      <a:pt x="20" y="0"/>
                      <a:pt x="18" y="0"/>
                    </a:cubicBezTo>
                    <a:cubicBezTo>
                      <a:pt x="17" y="0"/>
                      <a:pt x="15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11"/>
              <p:cNvSpPr/>
              <p:nvPr/>
            </p:nvSpPr>
            <p:spPr bwMode="auto">
              <a:xfrm>
                <a:off x="3894818" y="785891"/>
                <a:ext cx="71438" cy="63500"/>
              </a:xfrm>
              <a:custGeom>
                <a:avLst/>
                <a:gdLst>
                  <a:gd name="T0" fmla="*/ 11 w 11"/>
                  <a:gd name="T1" fmla="*/ 3 h 10"/>
                  <a:gd name="T2" fmla="*/ 7 w 11"/>
                  <a:gd name="T3" fmla="*/ 0 h 10"/>
                  <a:gd name="T4" fmla="*/ 0 w 11"/>
                  <a:gd name="T5" fmla="*/ 0 h 10"/>
                  <a:gd name="T6" fmla="*/ 0 w 11"/>
                  <a:gd name="T7" fmla="*/ 10 h 10"/>
                  <a:gd name="T8" fmla="*/ 7 w 11"/>
                  <a:gd name="T9" fmla="*/ 10 h 10"/>
                  <a:gd name="T10" fmla="*/ 11 w 11"/>
                  <a:gd name="T11" fmla="*/ 7 h 10"/>
                  <a:gd name="T12" fmla="*/ 11 w 11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0"/>
                    </a:cubicBezTo>
                    <a:cubicBezTo>
                      <a:pt x="2" y="10"/>
                      <a:pt x="5" y="10"/>
                      <a:pt x="7" y="10"/>
                    </a:cubicBezTo>
                    <a:cubicBezTo>
                      <a:pt x="9" y="10"/>
                      <a:pt x="11" y="9"/>
                      <a:pt x="11" y="7"/>
                    </a:cubicBezTo>
                    <a:cubicBezTo>
                      <a:pt x="11" y="6"/>
                      <a:pt x="11" y="4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12"/>
              <p:cNvSpPr/>
              <p:nvPr/>
            </p:nvSpPr>
            <p:spPr bwMode="auto">
              <a:xfrm>
                <a:off x="3894818" y="919241"/>
                <a:ext cx="71438" cy="69850"/>
              </a:xfrm>
              <a:custGeom>
                <a:avLst/>
                <a:gdLst>
                  <a:gd name="T0" fmla="*/ 11 w 11"/>
                  <a:gd name="T1" fmla="*/ 3 h 11"/>
                  <a:gd name="T2" fmla="*/ 7 w 11"/>
                  <a:gd name="T3" fmla="*/ 0 h 11"/>
                  <a:gd name="T4" fmla="*/ 0 w 11"/>
                  <a:gd name="T5" fmla="*/ 0 h 11"/>
                  <a:gd name="T6" fmla="*/ 0 w 11"/>
                  <a:gd name="T7" fmla="*/ 11 h 11"/>
                  <a:gd name="T8" fmla="*/ 7 w 11"/>
                  <a:gd name="T9" fmla="*/ 11 h 11"/>
                  <a:gd name="T10" fmla="*/ 11 w 11"/>
                  <a:gd name="T11" fmla="*/ 7 h 11"/>
                  <a:gd name="T12" fmla="*/ 11 w 11"/>
                  <a:gd name="T13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3"/>
                    </a:moveTo>
                    <a:cubicBezTo>
                      <a:pt x="11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3"/>
                      <a:pt x="0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9" y="11"/>
                      <a:pt x="11" y="10"/>
                      <a:pt x="11" y="7"/>
                    </a:cubicBezTo>
                    <a:cubicBezTo>
                      <a:pt x="11" y="6"/>
                      <a:pt x="11" y="5"/>
                      <a:pt x="1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13"/>
              <p:cNvSpPr/>
              <p:nvPr/>
            </p:nvSpPr>
            <p:spPr bwMode="auto">
              <a:xfrm>
                <a:off x="3626531" y="989091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7 w 10"/>
                  <a:gd name="T3" fmla="*/ 10 h 10"/>
                  <a:gd name="T4" fmla="*/ 3 w 10"/>
                  <a:gd name="T5" fmla="*/ 10 h 10"/>
                  <a:gd name="T6" fmla="*/ 0 w 10"/>
                  <a:gd name="T7" fmla="*/ 7 h 10"/>
                  <a:gd name="T8" fmla="*/ 0 w 10"/>
                  <a:gd name="T9" fmla="*/ 3 h 10"/>
                  <a:gd name="T10" fmla="*/ 3 w 10"/>
                  <a:gd name="T11" fmla="*/ 0 h 10"/>
                  <a:gd name="T12" fmla="*/ 10 w 10"/>
                  <a:gd name="T13" fmla="*/ 0 h 10"/>
                  <a:gd name="T14" fmla="*/ 10 w 10"/>
                  <a:gd name="T15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7" y="10"/>
                    </a:cubicBezTo>
                    <a:cubicBezTo>
                      <a:pt x="5" y="10"/>
                      <a:pt x="4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4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14"/>
              <p:cNvSpPr/>
              <p:nvPr/>
            </p:nvSpPr>
            <p:spPr bwMode="auto">
              <a:xfrm>
                <a:off x="3626531" y="714453"/>
                <a:ext cx="65088" cy="71438"/>
              </a:xfrm>
              <a:custGeom>
                <a:avLst/>
                <a:gdLst>
                  <a:gd name="T0" fmla="*/ 3 w 10"/>
                  <a:gd name="T1" fmla="*/ 11 h 11"/>
                  <a:gd name="T2" fmla="*/ 0 w 10"/>
                  <a:gd name="T3" fmla="*/ 7 h 11"/>
                  <a:gd name="T4" fmla="*/ 0 w 10"/>
                  <a:gd name="T5" fmla="*/ 4 h 11"/>
                  <a:gd name="T6" fmla="*/ 3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11 h 11"/>
                  <a:gd name="T14" fmla="*/ 3 w 10"/>
                  <a:gd name="T15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1">
                    <a:moveTo>
                      <a:pt x="3" y="11"/>
                    </a:move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 userDrawn="1"/>
          </p:nvGrpSpPr>
          <p:grpSpPr>
            <a:xfrm>
              <a:off x="5007656" y="650953"/>
              <a:ext cx="619125" cy="479426"/>
              <a:chOff x="5007656" y="650953"/>
              <a:chExt cx="619125" cy="479426"/>
            </a:xfrm>
            <a:grpFill/>
          </p:grpSpPr>
          <p:sp>
            <p:nvSpPr>
              <p:cNvPr id="240" name="Freeform 15"/>
              <p:cNvSpPr/>
              <p:nvPr/>
            </p:nvSpPr>
            <p:spPr bwMode="auto">
              <a:xfrm>
                <a:off x="5352143" y="1058941"/>
                <a:ext cx="133350" cy="71438"/>
              </a:xfrm>
              <a:custGeom>
                <a:avLst/>
                <a:gdLst>
                  <a:gd name="T0" fmla="*/ 21 w 21"/>
                  <a:gd name="T1" fmla="*/ 0 h 11"/>
                  <a:gd name="T2" fmla="*/ 21 w 21"/>
                  <a:gd name="T3" fmla="*/ 8 h 11"/>
                  <a:gd name="T4" fmla="*/ 18 w 21"/>
                  <a:gd name="T5" fmla="*/ 11 h 11"/>
                  <a:gd name="T6" fmla="*/ 3 w 21"/>
                  <a:gd name="T7" fmla="*/ 11 h 11"/>
                  <a:gd name="T8" fmla="*/ 0 w 21"/>
                  <a:gd name="T9" fmla="*/ 8 h 11"/>
                  <a:gd name="T10" fmla="*/ 0 w 21"/>
                  <a:gd name="T11" fmla="*/ 0 h 11"/>
                  <a:gd name="T12" fmla="*/ 21 w 2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1">
                    <a:moveTo>
                      <a:pt x="21" y="0"/>
                    </a:moveTo>
                    <a:cubicBezTo>
                      <a:pt x="21" y="3"/>
                      <a:pt x="21" y="5"/>
                      <a:pt x="21" y="8"/>
                    </a:cubicBezTo>
                    <a:cubicBezTo>
                      <a:pt x="21" y="10"/>
                      <a:pt x="20" y="11"/>
                      <a:pt x="18" y="11"/>
                    </a:cubicBezTo>
                    <a:cubicBezTo>
                      <a:pt x="13" y="11"/>
                      <a:pt x="8" y="11"/>
                      <a:pt x="3" y="11"/>
                    </a:cubicBezTo>
                    <a:cubicBezTo>
                      <a:pt x="1" y="11"/>
                      <a:pt x="0" y="10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ubicBezTo>
                      <a:pt x="7" y="0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16"/>
              <p:cNvSpPr/>
              <p:nvPr/>
            </p:nvSpPr>
            <p:spPr bwMode="auto">
              <a:xfrm>
                <a:off x="5141006" y="650953"/>
                <a:ext cx="141288" cy="63500"/>
              </a:xfrm>
              <a:custGeom>
                <a:avLst/>
                <a:gdLst>
                  <a:gd name="T0" fmla="*/ 0 w 22"/>
                  <a:gd name="T1" fmla="*/ 10 h 10"/>
                  <a:gd name="T2" fmla="*/ 0 w 22"/>
                  <a:gd name="T3" fmla="*/ 3 h 10"/>
                  <a:gd name="T4" fmla="*/ 4 w 22"/>
                  <a:gd name="T5" fmla="*/ 0 h 10"/>
                  <a:gd name="T6" fmla="*/ 18 w 22"/>
                  <a:gd name="T7" fmla="*/ 0 h 10"/>
                  <a:gd name="T8" fmla="*/ 22 w 22"/>
                  <a:gd name="T9" fmla="*/ 3 h 10"/>
                  <a:gd name="T10" fmla="*/ 22 w 22"/>
                  <a:gd name="T11" fmla="*/ 10 h 10"/>
                  <a:gd name="T12" fmla="*/ 0 w 22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0">
                    <a:moveTo>
                      <a:pt x="0" y="10"/>
                    </a:move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9" y="0"/>
                      <a:pt x="14" y="0"/>
                      <a:pt x="18" y="0"/>
                    </a:cubicBezTo>
                    <a:cubicBezTo>
                      <a:pt x="20" y="0"/>
                      <a:pt x="22" y="1"/>
                      <a:pt x="22" y="3"/>
                    </a:cubicBezTo>
                    <a:cubicBezTo>
                      <a:pt x="22" y="6"/>
                      <a:pt x="22" y="8"/>
                      <a:pt x="22" y="10"/>
                    </a:cubicBezTo>
                    <a:cubicBezTo>
                      <a:pt x="15" y="10"/>
                      <a:pt x="8" y="10"/>
                      <a:pt x="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17"/>
              <p:cNvSpPr/>
              <p:nvPr/>
            </p:nvSpPr>
            <p:spPr bwMode="auto">
              <a:xfrm>
                <a:off x="5007656" y="714453"/>
                <a:ext cx="133350" cy="415925"/>
              </a:xfrm>
              <a:custGeom>
                <a:avLst/>
                <a:gdLst>
                  <a:gd name="T0" fmla="*/ 0 w 21"/>
                  <a:gd name="T1" fmla="*/ 47 h 65"/>
                  <a:gd name="T2" fmla="*/ 0 w 21"/>
                  <a:gd name="T3" fmla="*/ 51 h 65"/>
                  <a:gd name="T4" fmla="*/ 4 w 21"/>
                  <a:gd name="T5" fmla="*/ 54 h 65"/>
                  <a:gd name="T6" fmla="*/ 11 w 21"/>
                  <a:gd name="T7" fmla="*/ 54 h 65"/>
                  <a:gd name="T8" fmla="*/ 11 w 21"/>
                  <a:gd name="T9" fmla="*/ 62 h 65"/>
                  <a:gd name="T10" fmla="*/ 14 w 21"/>
                  <a:gd name="T11" fmla="*/ 65 h 65"/>
                  <a:gd name="T12" fmla="*/ 18 w 21"/>
                  <a:gd name="T13" fmla="*/ 65 h 65"/>
                  <a:gd name="T14" fmla="*/ 21 w 21"/>
                  <a:gd name="T15" fmla="*/ 62 h 65"/>
                  <a:gd name="T16" fmla="*/ 21 w 21"/>
                  <a:gd name="T17" fmla="*/ 0 h 65"/>
                  <a:gd name="T18" fmla="*/ 14 w 21"/>
                  <a:gd name="T19" fmla="*/ 0 h 65"/>
                  <a:gd name="T20" fmla="*/ 11 w 21"/>
                  <a:gd name="T21" fmla="*/ 4 h 65"/>
                  <a:gd name="T22" fmla="*/ 11 w 21"/>
                  <a:gd name="T23" fmla="*/ 44 h 65"/>
                  <a:gd name="T24" fmla="*/ 4 w 21"/>
                  <a:gd name="T25" fmla="*/ 44 h 65"/>
                  <a:gd name="T26" fmla="*/ 0 w 21"/>
                  <a:gd name="T27" fmla="*/ 4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65">
                    <a:moveTo>
                      <a:pt x="0" y="47"/>
                    </a:moveTo>
                    <a:cubicBezTo>
                      <a:pt x="0" y="48"/>
                      <a:pt x="0" y="50"/>
                      <a:pt x="0" y="51"/>
                    </a:cubicBezTo>
                    <a:cubicBezTo>
                      <a:pt x="0" y="53"/>
                      <a:pt x="2" y="54"/>
                      <a:pt x="4" y="54"/>
                    </a:cubicBezTo>
                    <a:cubicBezTo>
                      <a:pt x="6" y="54"/>
                      <a:pt x="8" y="54"/>
                      <a:pt x="11" y="54"/>
                    </a:cubicBezTo>
                    <a:cubicBezTo>
                      <a:pt x="11" y="57"/>
                      <a:pt x="11" y="59"/>
                      <a:pt x="11" y="62"/>
                    </a:cubicBezTo>
                    <a:cubicBezTo>
                      <a:pt x="11" y="64"/>
                      <a:pt x="12" y="65"/>
                      <a:pt x="14" y="65"/>
                    </a:cubicBezTo>
                    <a:cubicBezTo>
                      <a:pt x="16" y="65"/>
                      <a:pt x="17" y="65"/>
                      <a:pt x="18" y="65"/>
                    </a:cubicBezTo>
                    <a:cubicBezTo>
                      <a:pt x="20" y="65"/>
                      <a:pt x="21" y="64"/>
                      <a:pt x="21" y="62"/>
                    </a:cubicBezTo>
                    <a:cubicBezTo>
                      <a:pt x="21" y="41"/>
                      <a:pt x="21" y="21"/>
                      <a:pt x="21" y="0"/>
                    </a:cubicBezTo>
                    <a:cubicBezTo>
                      <a:pt x="19" y="0"/>
                      <a:pt x="17" y="0"/>
                      <a:pt x="14" y="0"/>
                    </a:cubicBezTo>
                    <a:cubicBezTo>
                      <a:pt x="12" y="0"/>
                      <a:pt x="11" y="2"/>
                      <a:pt x="11" y="4"/>
                    </a:cubicBezTo>
                    <a:cubicBezTo>
                      <a:pt x="11" y="17"/>
                      <a:pt x="11" y="30"/>
                      <a:pt x="11" y="44"/>
                    </a:cubicBezTo>
                    <a:cubicBezTo>
                      <a:pt x="8" y="44"/>
                      <a:pt x="6" y="44"/>
                      <a:pt x="4" y="44"/>
                    </a:cubicBezTo>
                    <a:cubicBezTo>
                      <a:pt x="2" y="44"/>
                      <a:pt x="0" y="45"/>
                      <a:pt x="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18"/>
              <p:cNvSpPr/>
              <p:nvPr/>
            </p:nvSpPr>
            <p:spPr bwMode="auto">
              <a:xfrm>
                <a:off x="5485493" y="650953"/>
                <a:ext cx="141288" cy="407988"/>
              </a:xfrm>
              <a:custGeom>
                <a:avLst/>
                <a:gdLst>
                  <a:gd name="T0" fmla="*/ 18 w 22"/>
                  <a:gd name="T1" fmla="*/ 21 h 64"/>
                  <a:gd name="T2" fmla="*/ 22 w 22"/>
                  <a:gd name="T3" fmla="*/ 18 h 64"/>
                  <a:gd name="T4" fmla="*/ 22 w 22"/>
                  <a:gd name="T5" fmla="*/ 14 h 64"/>
                  <a:gd name="T6" fmla="*/ 18 w 22"/>
                  <a:gd name="T7" fmla="*/ 10 h 64"/>
                  <a:gd name="T8" fmla="*/ 11 w 22"/>
                  <a:gd name="T9" fmla="*/ 10 h 64"/>
                  <a:gd name="T10" fmla="*/ 11 w 22"/>
                  <a:gd name="T11" fmla="*/ 3 h 64"/>
                  <a:gd name="T12" fmla="*/ 8 w 22"/>
                  <a:gd name="T13" fmla="*/ 0 h 64"/>
                  <a:gd name="T14" fmla="*/ 4 w 22"/>
                  <a:gd name="T15" fmla="*/ 0 h 64"/>
                  <a:gd name="T16" fmla="*/ 0 w 22"/>
                  <a:gd name="T17" fmla="*/ 3 h 64"/>
                  <a:gd name="T18" fmla="*/ 0 w 22"/>
                  <a:gd name="T19" fmla="*/ 64 h 64"/>
                  <a:gd name="T20" fmla="*/ 8 w 22"/>
                  <a:gd name="T21" fmla="*/ 64 h 64"/>
                  <a:gd name="T22" fmla="*/ 11 w 22"/>
                  <a:gd name="T23" fmla="*/ 61 h 64"/>
                  <a:gd name="T24" fmla="*/ 11 w 22"/>
                  <a:gd name="T25" fmla="*/ 21 h 64"/>
                  <a:gd name="T26" fmla="*/ 18 w 22"/>
                  <a:gd name="T27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64">
                    <a:moveTo>
                      <a:pt x="18" y="21"/>
                    </a:moveTo>
                    <a:cubicBezTo>
                      <a:pt x="20" y="21"/>
                      <a:pt x="22" y="20"/>
                      <a:pt x="22" y="18"/>
                    </a:cubicBezTo>
                    <a:cubicBezTo>
                      <a:pt x="22" y="16"/>
                      <a:pt x="22" y="15"/>
                      <a:pt x="22" y="14"/>
                    </a:cubicBezTo>
                    <a:cubicBezTo>
                      <a:pt x="22" y="12"/>
                      <a:pt x="20" y="10"/>
                      <a:pt x="18" y="10"/>
                    </a:cubicBezTo>
                    <a:cubicBezTo>
                      <a:pt x="16" y="10"/>
                      <a:pt x="14" y="10"/>
                      <a:pt x="11" y="10"/>
                    </a:cubicBezTo>
                    <a:cubicBezTo>
                      <a:pt x="11" y="8"/>
                      <a:pt x="11" y="6"/>
                      <a:pt x="11" y="3"/>
                    </a:cubicBezTo>
                    <a:cubicBezTo>
                      <a:pt x="11" y="1"/>
                      <a:pt x="10" y="0"/>
                      <a:pt x="8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24"/>
                      <a:pt x="0" y="44"/>
                      <a:pt x="0" y="64"/>
                    </a:cubicBezTo>
                    <a:cubicBezTo>
                      <a:pt x="3" y="64"/>
                      <a:pt x="5" y="64"/>
                      <a:pt x="8" y="64"/>
                    </a:cubicBezTo>
                    <a:cubicBezTo>
                      <a:pt x="10" y="64"/>
                      <a:pt x="11" y="63"/>
                      <a:pt x="11" y="61"/>
                    </a:cubicBezTo>
                    <a:cubicBezTo>
                      <a:pt x="11" y="48"/>
                      <a:pt x="11" y="34"/>
                      <a:pt x="11" y="21"/>
                    </a:cubicBezTo>
                    <a:cubicBezTo>
                      <a:pt x="14" y="21"/>
                      <a:pt x="16" y="2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19"/>
              <p:cNvSpPr>
                <a:spLocks noEditPoints="1"/>
              </p:cNvSpPr>
              <p:nvPr/>
            </p:nvSpPr>
            <p:spPr bwMode="auto">
              <a:xfrm>
                <a:off x="5210856" y="714453"/>
                <a:ext cx="211138" cy="344488"/>
              </a:xfrm>
              <a:custGeom>
                <a:avLst/>
                <a:gdLst>
                  <a:gd name="T0" fmla="*/ 29 w 33"/>
                  <a:gd name="T1" fmla="*/ 11 h 54"/>
                  <a:gd name="T2" fmla="*/ 22 w 33"/>
                  <a:gd name="T3" fmla="*/ 11 h 54"/>
                  <a:gd name="T4" fmla="*/ 22 w 33"/>
                  <a:gd name="T5" fmla="*/ 4 h 54"/>
                  <a:gd name="T6" fmla="*/ 18 w 33"/>
                  <a:gd name="T7" fmla="*/ 0 h 54"/>
                  <a:gd name="T8" fmla="*/ 11 w 33"/>
                  <a:gd name="T9" fmla="*/ 0 h 54"/>
                  <a:gd name="T10" fmla="*/ 11 w 33"/>
                  <a:gd name="T11" fmla="*/ 11 h 54"/>
                  <a:gd name="T12" fmla="*/ 4 w 33"/>
                  <a:gd name="T13" fmla="*/ 11 h 54"/>
                  <a:gd name="T14" fmla="*/ 0 w 33"/>
                  <a:gd name="T15" fmla="*/ 15 h 54"/>
                  <a:gd name="T16" fmla="*/ 0 w 33"/>
                  <a:gd name="T17" fmla="*/ 40 h 54"/>
                  <a:gd name="T18" fmla="*/ 4 w 33"/>
                  <a:gd name="T19" fmla="*/ 44 h 54"/>
                  <a:gd name="T20" fmla="*/ 11 w 33"/>
                  <a:gd name="T21" fmla="*/ 44 h 54"/>
                  <a:gd name="T22" fmla="*/ 11 w 33"/>
                  <a:gd name="T23" fmla="*/ 51 h 54"/>
                  <a:gd name="T24" fmla="*/ 15 w 33"/>
                  <a:gd name="T25" fmla="*/ 54 h 54"/>
                  <a:gd name="T26" fmla="*/ 22 w 33"/>
                  <a:gd name="T27" fmla="*/ 54 h 54"/>
                  <a:gd name="T28" fmla="*/ 22 w 33"/>
                  <a:gd name="T29" fmla="*/ 44 h 54"/>
                  <a:gd name="T30" fmla="*/ 29 w 33"/>
                  <a:gd name="T31" fmla="*/ 44 h 54"/>
                  <a:gd name="T32" fmla="*/ 33 w 33"/>
                  <a:gd name="T33" fmla="*/ 40 h 54"/>
                  <a:gd name="T34" fmla="*/ 33 w 33"/>
                  <a:gd name="T35" fmla="*/ 15 h 54"/>
                  <a:gd name="T36" fmla="*/ 29 w 33"/>
                  <a:gd name="T37" fmla="*/ 11 h 54"/>
                  <a:gd name="T38" fmla="*/ 22 w 33"/>
                  <a:gd name="T39" fmla="*/ 33 h 54"/>
                  <a:gd name="T40" fmla="*/ 11 w 33"/>
                  <a:gd name="T41" fmla="*/ 33 h 54"/>
                  <a:gd name="T42" fmla="*/ 11 w 33"/>
                  <a:gd name="T43" fmla="*/ 22 h 54"/>
                  <a:gd name="T44" fmla="*/ 22 w 33"/>
                  <a:gd name="T45" fmla="*/ 22 h 54"/>
                  <a:gd name="T46" fmla="*/ 22 w 33"/>
                  <a:gd name="T4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" h="54">
                    <a:moveTo>
                      <a:pt x="29" y="11"/>
                    </a:moveTo>
                    <a:cubicBezTo>
                      <a:pt x="27" y="11"/>
                      <a:pt x="24" y="11"/>
                      <a:pt x="22" y="11"/>
                    </a:cubicBezTo>
                    <a:cubicBezTo>
                      <a:pt x="22" y="9"/>
                      <a:pt x="22" y="6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3" y="0"/>
                      <a:pt x="11" y="0"/>
                    </a:cubicBezTo>
                    <a:cubicBezTo>
                      <a:pt x="11" y="4"/>
                      <a:pt x="11" y="8"/>
                      <a:pt x="11" y="11"/>
                    </a:cubicBezTo>
                    <a:cubicBezTo>
                      <a:pt x="9" y="11"/>
                      <a:pt x="6" y="11"/>
                      <a:pt x="4" y="11"/>
                    </a:cubicBezTo>
                    <a:cubicBezTo>
                      <a:pt x="2" y="11"/>
                      <a:pt x="0" y="13"/>
                      <a:pt x="0" y="15"/>
                    </a:cubicBezTo>
                    <a:cubicBezTo>
                      <a:pt x="0" y="23"/>
                      <a:pt x="0" y="32"/>
                      <a:pt x="0" y="40"/>
                    </a:cubicBezTo>
                    <a:cubicBezTo>
                      <a:pt x="0" y="42"/>
                      <a:pt x="2" y="44"/>
                      <a:pt x="4" y="44"/>
                    </a:cubicBezTo>
                    <a:cubicBezTo>
                      <a:pt x="6" y="44"/>
                      <a:pt x="9" y="44"/>
                      <a:pt x="11" y="44"/>
                    </a:cubicBezTo>
                    <a:cubicBezTo>
                      <a:pt x="11" y="46"/>
                      <a:pt x="11" y="48"/>
                      <a:pt x="11" y="51"/>
                    </a:cubicBezTo>
                    <a:cubicBezTo>
                      <a:pt x="11" y="53"/>
                      <a:pt x="13" y="54"/>
                      <a:pt x="15" y="54"/>
                    </a:cubicBezTo>
                    <a:cubicBezTo>
                      <a:pt x="17" y="54"/>
                      <a:pt x="19" y="54"/>
                      <a:pt x="22" y="54"/>
                    </a:cubicBezTo>
                    <a:cubicBezTo>
                      <a:pt x="22" y="51"/>
                      <a:pt x="22" y="47"/>
                      <a:pt x="22" y="44"/>
                    </a:cubicBezTo>
                    <a:cubicBezTo>
                      <a:pt x="24" y="44"/>
                      <a:pt x="27" y="44"/>
                      <a:pt x="29" y="44"/>
                    </a:cubicBezTo>
                    <a:cubicBezTo>
                      <a:pt x="31" y="44"/>
                      <a:pt x="33" y="42"/>
                      <a:pt x="33" y="40"/>
                    </a:cubicBezTo>
                    <a:cubicBezTo>
                      <a:pt x="33" y="32"/>
                      <a:pt x="33" y="23"/>
                      <a:pt x="33" y="15"/>
                    </a:cubicBezTo>
                    <a:cubicBezTo>
                      <a:pt x="33" y="13"/>
                      <a:pt x="31" y="11"/>
                      <a:pt x="29" y="11"/>
                    </a:cubicBezTo>
                    <a:close/>
                    <a:moveTo>
                      <a:pt x="22" y="33"/>
                    </a:moveTo>
                    <a:cubicBezTo>
                      <a:pt x="11" y="33"/>
                      <a:pt x="11" y="33"/>
                      <a:pt x="11" y="33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22" y="22"/>
                      <a:pt x="22" y="22"/>
                      <a:pt x="22" y="22"/>
                    </a:cubicBezTo>
                    <a:lnTo>
                      <a:pt x="22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3" name="Freeform 23"/>
            <p:cNvSpPr/>
            <p:nvPr/>
          </p:nvSpPr>
          <p:spPr bwMode="auto">
            <a:xfrm>
              <a:off x="2477181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24"/>
            <p:cNvSpPr/>
            <p:nvPr/>
          </p:nvSpPr>
          <p:spPr bwMode="auto">
            <a:xfrm>
              <a:off x="2227943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25"/>
            <p:cNvSpPr/>
            <p:nvPr/>
          </p:nvSpPr>
          <p:spPr bwMode="auto">
            <a:xfrm>
              <a:off x="2291443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26"/>
            <p:cNvSpPr/>
            <p:nvPr/>
          </p:nvSpPr>
          <p:spPr bwMode="auto">
            <a:xfrm>
              <a:off x="2099356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7" name="组合 16"/>
            <p:cNvGrpSpPr/>
            <p:nvPr userDrawn="1"/>
          </p:nvGrpSpPr>
          <p:grpSpPr>
            <a:xfrm>
              <a:off x="745218" y="4264103"/>
              <a:ext cx="346075" cy="561975"/>
              <a:chOff x="745218" y="4264103"/>
              <a:chExt cx="346075" cy="561975"/>
            </a:xfrm>
            <a:grpFill/>
          </p:grpSpPr>
          <p:sp>
            <p:nvSpPr>
              <p:cNvPr id="236" name="Freeform 27"/>
              <p:cNvSpPr/>
              <p:nvPr/>
            </p:nvSpPr>
            <p:spPr bwMode="auto">
              <a:xfrm>
                <a:off x="745218" y="4333953"/>
                <a:ext cx="346075" cy="492125"/>
              </a:xfrm>
              <a:custGeom>
                <a:avLst/>
                <a:gdLst>
                  <a:gd name="T0" fmla="*/ 3 w 54"/>
                  <a:gd name="T1" fmla="*/ 55 h 77"/>
                  <a:gd name="T2" fmla="*/ 11 w 54"/>
                  <a:gd name="T3" fmla="*/ 55 h 77"/>
                  <a:gd name="T4" fmla="*/ 11 w 54"/>
                  <a:gd name="T5" fmla="*/ 62 h 77"/>
                  <a:gd name="T6" fmla="*/ 14 w 54"/>
                  <a:gd name="T7" fmla="*/ 66 h 77"/>
                  <a:gd name="T8" fmla="*/ 18 w 54"/>
                  <a:gd name="T9" fmla="*/ 66 h 77"/>
                  <a:gd name="T10" fmla="*/ 22 w 54"/>
                  <a:gd name="T11" fmla="*/ 62 h 77"/>
                  <a:gd name="T12" fmla="*/ 22 w 54"/>
                  <a:gd name="T13" fmla="*/ 55 h 77"/>
                  <a:gd name="T14" fmla="*/ 33 w 54"/>
                  <a:gd name="T15" fmla="*/ 55 h 77"/>
                  <a:gd name="T16" fmla="*/ 33 w 54"/>
                  <a:gd name="T17" fmla="*/ 73 h 77"/>
                  <a:gd name="T18" fmla="*/ 36 w 54"/>
                  <a:gd name="T19" fmla="*/ 77 h 77"/>
                  <a:gd name="T20" fmla="*/ 40 w 54"/>
                  <a:gd name="T21" fmla="*/ 77 h 77"/>
                  <a:gd name="T22" fmla="*/ 43 w 54"/>
                  <a:gd name="T23" fmla="*/ 73 h 77"/>
                  <a:gd name="T24" fmla="*/ 43 w 54"/>
                  <a:gd name="T25" fmla="*/ 55 h 77"/>
                  <a:gd name="T26" fmla="*/ 51 w 54"/>
                  <a:gd name="T27" fmla="*/ 55 h 77"/>
                  <a:gd name="T28" fmla="*/ 54 w 54"/>
                  <a:gd name="T29" fmla="*/ 51 h 77"/>
                  <a:gd name="T30" fmla="*/ 54 w 54"/>
                  <a:gd name="T31" fmla="*/ 4 h 77"/>
                  <a:gd name="T32" fmla="*/ 51 w 54"/>
                  <a:gd name="T33" fmla="*/ 0 h 77"/>
                  <a:gd name="T34" fmla="*/ 43 w 54"/>
                  <a:gd name="T35" fmla="*/ 0 h 77"/>
                  <a:gd name="T36" fmla="*/ 43 w 54"/>
                  <a:gd name="T37" fmla="*/ 11 h 77"/>
                  <a:gd name="T38" fmla="*/ 33 w 54"/>
                  <a:gd name="T39" fmla="*/ 11 h 77"/>
                  <a:gd name="T40" fmla="*/ 33 w 54"/>
                  <a:gd name="T41" fmla="*/ 22 h 77"/>
                  <a:gd name="T42" fmla="*/ 43 w 54"/>
                  <a:gd name="T43" fmla="*/ 22 h 77"/>
                  <a:gd name="T44" fmla="*/ 43 w 54"/>
                  <a:gd name="T45" fmla="*/ 33 h 77"/>
                  <a:gd name="T46" fmla="*/ 33 w 54"/>
                  <a:gd name="T47" fmla="*/ 33 h 77"/>
                  <a:gd name="T48" fmla="*/ 33 w 54"/>
                  <a:gd name="T49" fmla="*/ 22 h 77"/>
                  <a:gd name="T50" fmla="*/ 22 w 54"/>
                  <a:gd name="T51" fmla="*/ 22 h 77"/>
                  <a:gd name="T52" fmla="*/ 22 w 54"/>
                  <a:gd name="T53" fmla="*/ 33 h 77"/>
                  <a:gd name="T54" fmla="*/ 11 w 54"/>
                  <a:gd name="T55" fmla="*/ 33 h 77"/>
                  <a:gd name="T56" fmla="*/ 11 w 54"/>
                  <a:gd name="T57" fmla="*/ 22 h 77"/>
                  <a:gd name="T58" fmla="*/ 22 w 54"/>
                  <a:gd name="T59" fmla="*/ 22 h 77"/>
                  <a:gd name="T60" fmla="*/ 22 w 54"/>
                  <a:gd name="T61" fmla="*/ 11 h 77"/>
                  <a:gd name="T62" fmla="*/ 11 w 54"/>
                  <a:gd name="T63" fmla="*/ 11 h 77"/>
                  <a:gd name="T64" fmla="*/ 11 w 54"/>
                  <a:gd name="T65" fmla="*/ 0 h 77"/>
                  <a:gd name="T66" fmla="*/ 3 w 54"/>
                  <a:gd name="T67" fmla="*/ 0 h 77"/>
                  <a:gd name="T68" fmla="*/ 0 w 54"/>
                  <a:gd name="T69" fmla="*/ 4 h 77"/>
                  <a:gd name="T70" fmla="*/ 0 w 54"/>
                  <a:gd name="T71" fmla="*/ 51 h 77"/>
                  <a:gd name="T72" fmla="*/ 3 w 54"/>
                  <a:gd name="T73" fmla="*/ 5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3" y="55"/>
                    </a:moveTo>
                    <a:cubicBezTo>
                      <a:pt x="6" y="55"/>
                      <a:pt x="8" y="55"/>
                      <a:pt x="11" y="55"/>
                    </a:cubicBezTo>
                    <a:cubicBezTo>
                      <a:pt x="11" y="57"/>
                      <a:pt x="11" y="60"/>
                      <a:pt x="11" y="62"/>
                    </a:cubicBezTo>
                    <a:cubicBezTo>
                      <a:pt x="11" y="65"/>
                      <a:pt x="12" y="66"/>
                      <a:pt x="14" y="66"/>
                    </a:cubicBezTo>
                    <a:cubicBezTo>
                      <a:pt x="16" y="66"/>
                      <a:pt x="17" y="66"/>
                      <a:pt x="18" y="66"/>
                    </a:cubicBezTo>
                    <a:cubicBezTo>
                      <a:pt x="21" y="66"/>
                      <a:pt x="22" y="65"/>
                      <a:pt x="22" y="62"/>
                    </a:cubicBezTo>
                    <a:cubicBezTo>
                      <a:pt x="22" y="60"/>
                      <a:pt x="22" y="57"/>
                      <a:pt x="22" y="55"/>
                    </a:cubicBezTo>
                    <a:cubicBezTo>
                      <a:pt x="25" y="55"/>
                      <a:pt x="29" y="55"/>
                      <a:pt x="33" y="55"/>
                    </a:cubicBezTo>
                    <a:cubicBezTo>
                      <a:pt x="33" y="61"/>
                      <a:pt x="33" y="67"/>
                      <a:pt x="33" y="73"/>
                    </a:cubicBezTo>
                    <a:cubicBezTo>
                      <a:pt x="33" y="76"/>
                      <a:pt x="34" y="77"/>
                      <a:pt x="36" y="77"/>
                    </a:cubicBezTo>
                    <a:cubicBezTo>
                      <a:pt x="37" y="77"/>
                      <a:pt x="39" y="77"/>
                      <a:pt x="40" y="77"/>
                    </a:cubicBezTo>
                    <a:cubicBezTo>
                      <a:pt x="42" y="77"/>
                      <a:pt x="43" y="76"/>
                      <a:pt x="43" y="73"/>
                    </a:cubicBezTo>
                    <a:cubicBezTo>
                      <a:pt x="43" y="67"/>
                      <a:pt x="43" y="61"/>
                      <a:pt x="43" y="55"/>
                    </a:cubicBezTo>
                    <a:cubicBezTo>
                      <a:pt x="46" y="55"/>
                      <a:pt x="48" y="55"/>
                      <a:pt x="51" y="55"/>
                    </a:cubicBezTo>
                    <a:cubicBezTo>
                      <a:pt x="53" y="55"/>
                      <a:pt x="54" y="54"/>
                      <a:pt x="54" y="51"/>
                    </a:cubicBezTo>
                    <a:cubicBezTo>
                      <a:pt x="54" y="35"/>
                      <a:pt x="54" y="20"/>
                      <a:pt x="54" y="4"/>
                    </a:cubicBezTo>
                    <a:cubicBezTo>
                      <a:pt x="54" y="1"/>
                      <a:pt x="53" y="0"/>
                      <a:pt x="51" y="0"/>
                    </a:cubicBezTo>
                    <a:cubicBezTo>
                      <a:pt x="48" y="0"/>
                      <a:pt x="46" y="0"/>
                      <a:pt x="43" y="0"/>
                    </a:cubicBezTo>
                    <a:cubicBezTo>
                      <a:pt x="43" y="4"/>
                      <a:pt x="43" y="8"/>
                      <a:pt x="43" y="11"/>
                    </a:cubicBezTo>
                    <a:cubicBezTo>
                      <a:pt x="40" y="11"/>
                      <a:pt x="36" y="11"/>
                      <a:pt x="33" y="11"/>
                    </a:cubicBezTo>
                    <a:cubicBezTo>
                      <a:pt x="33" y="15"/>
                      <a:pt x="33" y="19"/>
                      <a:pt x="33" y="22"/>
                    </a:cubicBezTo>
                    <a:cubicBezTo>
                      <a:pt x="36" y="22"/>
                      <a:pt x="40" y="22"/>
                      <a:pt x="43" y="22"/>
                    </a:cubicBezTo>
                    <a:cubicBezTo>
                      <a:pt x="43" y="26"/>
                      <a:pt x="43" y="29"/>
                      <a:pt x="43" y="33"/>
                    </a:cubicBezTo>
                    <a:cubicBezTo>
                      <a:pt x="40" y="33"/>
                      <a:pt x="36" y="33"/>
                      <a:pt x="33" y="33"/>
                    </a:cubicBezTo>
                    <a:cubicBezTo>
                      <a:pt x="33" y="29"/>
                      <a:pt x="33" y="26"/>
                      <a:pt x="33" y="22"/>
                    </a:cubicBezTo>
                    <a:cubicBezTo>
                      <a:pt x="29" y="22"/>
                      <a:pt x="25" y="22"/>
                      <a:pt x="22" y="22"/>
                    </a:cubicBezTo>
                    <a:cubicBezTo>
                      <a:pt x="22" y="26"/>
                      <a:pt x="22" y="29"/>
                      <a:pt x="22" y="33"/>
                    </a:cubicBezTo>
                    <a:cubicBezTo>
                      <a:pt x="18" y="33"/>
                      <a:pt x="14" y="33"/>
                      <a:pt x="11" y="33"/>
                    </a:cubicBezTo>
                    <a:cubicBezTo>
                      <a:pt x="11" y="29"/>
                      <a:pt x="11" y="26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18" y="11"/>
                      <a:pt x="14" y="11"/>
                      <a:pt x="11" y="11"/>
                    </a:cubicBezTo>
                    <a:cubicBezTo>
                      <a:pt x="11" y="8"/>
                      <a:pt x="11" y="4"/>
                      <a:pt x="11" y="0"/>
                    </a:cubicBezTo>
                    <a:cubicBezTo>
                      <a:pt x="8" y="0"/>
                      <a:pt x="6" y="0"/>
                      <a:pt x="3" y="0"/>
                    </a:cubicBezTo>
                    <a:cubicBezTo>
                      <a:pt x="1" y="0"/>
                      <a:pt x="0" y="1"/>
                      <a:pt x="0" y="4"/>
                    </a:cubicBezTo>
                    <a:cubicBezTo>
                      <a:pt x="0" y="20"/>
                      <a:pt x="0" y="35"/>
                      <a:pt x="0" y="51"/>
                    </a:cubicBezTo>
                    <a:cubicBezTo>
                      <a:pt x="0" y="54"/>
                      <a:pt x="1" y="55"/>
                      <a:pt x="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28"/>
              <p:cNvSpPr/>
              <p:nvPr/>
            </p:nvSpPr>
            <p:spPr bwMode="auto">
              <a:xfrm>
                <a:off x="816656" y="4264103"/>
                <a:ext cx="203200" cy="139700"/>
              </a:xfrm>
              <a:custGeom>
                <a:avLst/>
                <a:gdLst>
                  <a:gd name="T0" fmla="*/ 0 w 32"/>
                  <a:gd name="T1" fmla="*/ 4 h 22"/>
                  <a:gd name="T2" fmla="*/ 0 w 32"/>
                  <a:gd name="T3" fmla="*/ 11 h 22"/>
                  <a:gd name="T4" fmla="*/ 11 w 32"/>
                  <a:gd name="T5" fmla="*/ 11 h 22"/>
                  <a:gd name="T6" fmla="*/ 11 w 32"/>
                  <a:gd name="T7" fmla="*/ 22 h 22"/>
                  <a:gd name="T8" fmla="*/ 22 w 32"/>
                  <a:gd name="T9" fmla="*/ 22 h 22"/>
                  <a:gd name="T10" fmla="*/ 22 w 32"/>
                  <a:gd name="T11" fmla="*/ 11 h 22"/>
                  <a:gd name="T12" fmla="*/ 32 w 32"/>
                  <a:gd name="T13" fmla="*/ 11 h 22"/>
                  <a:gd name="T14" fmla="*/ 32 w 32"/>
                  <a:gd name="T15" fmla="*/ 4 h 22"/>
                  <a:gd name="T16" fmla="*/ 29 w 32"/>
                  <a:gd name="T17" fmla="*/ 0 h 22"/>
                  <a:gd name="T18" fmla="*/ 3 w 32"/>
                  <a:gd name="T19" fmla="*/ 0 h 22"/>
                  <a:gd name="T20" fmla="*/ 0 w 32"/>
                  <a:gd name="T21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22">
                    <a:moveTo>
                      <a:pt x="0" y="4"/>
                    </a:moveTo>
                    <a:cubicBezTo>
                      <a:pt x="0" y="7"/>
                      <a:pt x="0" y="9"/>
                      <a:pt x="0" y="11"/>
                    </a:cubicBezTo>
                    <a:cubicBezTo>
                      <a:pt x="3" y="11"/>
                      <a:pt x="7" y="11"/>
                      <a:pt x="11" y="11"/>
                    </a:cubicBezTo>
                    <a:cubicBezTo>
                      <a:pt x="11" y="15"/>
                      <a:pt x="11" y="19"/>
                      <a:pt x="11" y="22"/>
                    </a:cubicBezTo>
                    <a:cubicBezTo>
                      <a:pt x="14" y="22"/>
                      <a:pt x="18" y="22"/>
                      <a:pt x="22" y="22"/>
                    </a:cubicBezTo>
                    <a:cubicBezTo>
                      <a:pt x="22" y="19"/>
                      <a:pt x="22" y="15"/>
                      <a:pt x="22" y="11"/>
                    </a:cubicBezTo>
                    <a:cubicBezTo>
                      <a:pt x="25" y="11"/>
                      <a:pt x="29" y="11"/>
                      <a:pt x="32" y="11"/>
                    </a:cubicBezTo>
                    <a:cubicBezTo>
                      <a:pt x="32" y="9"/>
                      <a:pt x="32" y="7"/>
                      <a:pt x="32" y="4"/>
                    </a:cubicBezTo>
                    <a:cubicBezTo>
                      <a:pt x="32" y="2"/>
                      <a:pt x="31" y="0"/>
                      <a:pt x="29" y="0"/>
                    </a:cubicBezTo>
                    <a:cubicBezTo>
                      <a:pt x="20" y="0"/>
                      <a:pt x="12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Line 29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Line 30"/>
              <p:cNvSpPr>
                <a:spLocks noChangeShapeType="1"/>
              </p:cNvSpPr>
              <p:nvPr/>
            </p:nvSpPr>
            <p:spPr bwMode="auto">
              <a:xfrm>
                <a:off x="1019856" y="4684791"/>
                <a:ext cx="0" cy="0"/>
              </a:xfrm>
              <a:prstGeom prst="lin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8" name="Freeform 31"/>
            <p:cNvSpPr/>
            <p:nvPr/>
          </p:nvSpPr>
          <p:spPr bwMode="auto">
            <a:xfrm>
              <a:off x="5090206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32"/>
            <p:cNvSpPr/>
            <p:nvPr/>
          </p:nvSpPr>
          <p:spPr bwMode="auto">
            <a:xfrm>
              <a:off x="5479143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33"/>
            <p:cNvSpPr/>
            <p:nvPr/>
          </p:nvSpPr>
          <p:spPr bwMode="auto">
            <a:xfrm>
              <a:off x="5160056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34"/>
            <p:cNvSpPr/>
            <p:nvPr/>
          </p:nvSpPr>
          <p:spPr bwMode="auto">
            <a:xfrm>
              <a:off x="5415643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35"/>
            <p:cNvSpPr/>
            <p:nvPr/>
          </p:nvSpPr>
          <p:spPr bwMode="auto">
            <a:xfrm>
              <a:off x="5223556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36"/>
            <p:cNvSpPr/>
            <p:nvPr/>
          </p:nvSpPr>
          <p:spPr bwMode="auto">
            <a:xfrm>
              <a:off x="5223556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37"/>
            <p:cNvSpPr/>
            <p:nvPr/>
          </p:nvSpPr>
          <p:spPr bwMode="auto">
            <a:xfrm>
              <a:off x="3697968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8"/>
            <p:cNvSpPr/>
            <p:nvPr/>
          </p:nvSpPr>
          <p:spPr bwMode="auto">
            <a:xfrm>
              <a:off x="3697968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39"/>
            <p:cNvSpPr/>
            <p:nvPr/>
          </p:nvSpPr>
          <p:spPr bwMode="auto">
            <a:xfrm>
              <a:off x="3632881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7" name="组合 26"/>
            <p:cNvGrpSpPr/>
            <p:nvPr userDrawn="1"/>
          </p:nvGrpSpPr>
          <p:grpSpPr>
            <a:xfrm>
              <a:off x="2086656" y="1838403"/>
              <a:ext cx="447675" cy="446088"/>
              <a:chOff x="2086656" y="1838403"/>
              <a:chExt cx="447675" cy="446088"/>
            </a:xfrm>
            <a:grpFill/>
          </p:grpSpPr>
          <p:sp>
            <p:nvSpPr>
              <p:cNvPr id="233" name="Freeform 40"/>
              <p:cNvSpPr/>
              <p:nvPr/>
            </p:nvSpPr>
            <p:spPr bwMode="auto">
              <a:xfrm>
                <a:off x="2151743" y="1838403"/>
                <a:ext cx="382588" cy="446088"/>
              </a:xfrm>
              <a:custGeom>
                <a:avLst/>
                <a:gdLst>
                  <a:gd name="T0" fmla="*/ 43 w 60"/>
                  <a:gd name="T1" fmla="*/ 40 h 70"/>
                  <a:gd name="T2" fmla="*/ 40 w 60"/>
                  <a:gd name="T3" fmla="*/ 44 h 70"/>
                  <a:gd name="T4" fmla="*/ 40 w 60"/>
                  <a:gd name="T5" fmla="*/ 50 h 70"/>
                  <a:gd name="T6" fmla="*/ 50 w 60"/>
                  <a:gd name="T7" fmla="*/ 50 h 70"/>
                  <a:gd name="T8" fmla="*/ 50 w 60"/>
                  <a:gd name="T9" fmla="*/ 60 h 70"/>
                  <a:gd name="T10" fmla="*/ 40 w 60"/>
                  <a:gd name="T11" fmla="*/ 60 h 70"/>
                  <a:gd name="T12" fmla="*/ 40 w 60"/>
                  <a:gd name="T13" fmla="*/ 66 h 70"/>
                  <a:gd name="T14" fmla="*/ 43 w 60"/>
                  <a:gd name="T15" fmla="*/ 70 h 70"/>
                  <a:gd name="T16" fmla="*/ 57 w 60"/>
                  <a:gd name="T17" fmla="*/ 70 h 70"/>
                  <a:gd name="T18" fmla="*/ 60 w 60"/>
                  <a:gd name="T19" fmla="*/ 66 h 70"/>
                  <a:gd name="T20" fmla="*/ 60 w 60"/>
                  <a:gd name="T21" fmla="*/ 3 h 70"/>
                  <a:gd name="T22" fmla="*/ 57 w 60"/>
                  <a:gd name="T23" fmla="*/ 0 h 70"/>
                  <a:gd name="T24" fmla="*/ 13 w 60"/>
                  <a:gd name="T25" fmla="*/ 0 h 70"/>
                  <a:gd name="T26" fmla="*/ 10 w 60"/>
                  <a:gd name="T27" fmla="*/ 3 h 70"/>
                  <a:gd name="T28" fmla="*/ 10 w 60"/>
                  <a:gd name="T29" fmla="*/ 40 h 70"/>
                  <a:gd name="T30" fmla="*/ 3 w 60"/>
                  <a:gd name="T31" fmla="*/ 40 h 70"/>
                  <a:gd name="T32" fmla="*/ 0 w 60"/>
                  <a:gd name="T33" fmla="*/ 44 h 70"/>
                  <a:gd name="T34" fmla="*/ 0 w 60"/>
                  <a:gd name="T35" fmla="*/ 50 h 70"/>
                  <a:gd name="T36" fmla="*/ 10 w 60"/>
                  <a:gd name="T37" fmla="*/ 50 h 70"/>
                  <a:gd name="T38" fmla="*/ 10 w 60"/>
                  <a:gd name="T39" fmla="*/ 60 h 70"/>
                  <a:gd name="T40" fmla="*/ 0 w 60"/>
                  <a:gd name="T41" fmla="*/ 60 h 70"/>
                  <a:gd name="T42" fmla="*/ 0 w 60"/>
                  <a:gd name="T43" fmla="*/ 66 h 70"/>
                  <a:gd name="T44" fmla="*/ 3 w 60"/>
                  <a:gd name="T45" fmla="*/ 70 h 70"/>
                  <a:gd name="T46" fmla="*/ 16 w 60"/>
                  <a:gd name="T47" fmla="*/ 70 h 70"/>
                  <a:gd name="T48" fmla="*/ 20 w 60"/>
                  <a:gd name="T49" fmla="*/ 66 h 70"/>
                  <a:gd name="T50" fmla="*/ 20 w 60"/>
                  <a:gd name="T51" fmla="*/ 10 h 70"/>
                  <a:gd name="T52" fmla="*/ 50 w 60"/>
                  <a:gd name="T53" fmla="*/ 10 h 70"/>
                  <a:gd name="T54" fmla="*/ 50 w 60"/>
                  <a:gd name="T55" fmla="*/ 40 h 70"/>
                  <a:gd name="T56" fmla="*/ 43 w 60"/>
                  <a:gd name="T57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70">
                    <a:moveTo>
                      <a:pt x="43" y="40"/>
                    </a:moveTo>
                    <a:cubicBezTo>
                      <a:pt x="41" y="40"/>
                      <a:pt x="40" y="41"/>
                      <a:pt x="40" y="44"/>
                    </a:cubicBezTo>
                    <a:cubicBezTo>
                      <a:pt x="40" y="46"/>
                      <a:pt x="40" y="48"/>
                      <a:pt x="40" y="50"/>
                    </a:cubicBezTo>
                    <a:cubicBezTo>
                      <a:pt x="43" y="50"/>
                      <a:pt x="47" y="50"/>
                      <a:pt x="50" y="50"/>
                    </a:cubicBezTo>
                    <a:cubicBezTo>
                      <a:pt x="50" y="53"/>
                      <a:pt x="50" y="57"/>
                      <a:pt x="50" y="60"/>
                    </a:cubicBezTo>
                    <a:cubicBezTo>
                      <a:pt x="47" y="60"/>
                      <a:pt x="43" y="60"/>
                      <a:pt x="40" y="60"/>
                    </a:cubicBezTo>
                    <a:cubicBezTo>
                      <a:pt x="40" y="62"/>
                      <a:pt x="40" y="64"/>
                      <a:pt x="40" y="66"/>
                    </a:cubicBezTo>
                    <a:cubicBezTo>
                      <a:pt x="40" y="69"/>
                      <a:pt x="41" y="70"/>
                      <a:pt x="43" y="70"/>
                    </a:cubicBezTo>
                    <a:cubicBezTo>
                      <a:pt x="48" y="70"/>
                      <a:pt x="52" y="70"/>
                      <a:pt x="57" y="70"/>
                    </a:cubicBezTo>
                    <a:cubicBezTo>
                      <a:pt x="59" y="70"/>
                      <a:pt x="60" y="69"/>
                      <a:pt x="60" y="66"/>
                    </a:cubicBezTo>
                    <a:cubicBezTo>
                      <a:pt x="60" y="45"/>
                      <a:pt x="60" y="24"/>
                      <a:pt x="60" y="3"/>
                    </a:cubicBezTo>
                    <a:cubicBezTo>
                      <a:pt x="60" y="1"/>
                      <a:pt x="59" y="0"/>
                      <a:pt x="57" y="0"/>
                    </a:cubicBezTo>
                    <a:cubicBezTo>
                      <a:pt x="42" y="0"/>
                      <a:pt x="28" y="0"/>
                      <a:pt x="13" y="0"/>
                    </a:cubicBezTo>
                    <a:cubicBezTo>
                      <a:pt x="11" y="0"/>
                      <a:pt x="10" y="1"/>
                      <a:pt x="10" y="3"/>
                    </a:cubicBezTo>
                    <a:cubicBezTo>
                      <a:pt x="10" y="15"/>
                      <a:pt x="10" y="28"/>
                      <a:pt x="10" y="40"/>
                    </a:cubicBezTo>
                    <a:cubicBezTo>
                      <a:pt x="7" y="40"/>
                      <a:pt x="5" y="40"/>
                      <a:pt x="3" y="40"/>
                    </a:cubicBezTo>
                    <a:cubicBezTo>
                      <a:pt x="1" y="40"/>
                      <a:pt x="0" y="41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3" y="50"/>
                      <a:pt x="6" y="50"/>
                      <a:pt x="10" y="50"/>
                    </a:cubicBezTo>
                    <a:cubicBezTo>
                      <a:pt x="10" y="53"/>
                      <a:pt x="10" y="57"/>
                      <a:pt x="10" y="60"/>
                    </a:cubicBezTo>
                    <a:cubicBezTo>
                      <a:pt x="6" y="60"/>
                      <a:pt x="3" y="60"/>
                      <a:pt x="0" y="60"/>
                    </a:cubicBezTo>
                    <a:cubicBezTo>
                      <a:pt x="0" y="62"/>
                      <a:pt x="0" y="64"/>
                      <a:pt x="0" y="66"/>
                    </a:cubicBezTo>
                    <a:cubicBezTo>
                      <a:pt x="0" y="69"/>
                      <a:pt x="1" y="70"/>
                      <a:pt x="3" y="70"/>
                    </a:cubicBezTo>
                    <a:cubicBezTo>
                      <a:pt x="7" y="70"/>
                      <a:pt x="12" y="70"/>
                      <a:pt x="16" y="70"/>
                    </a:cubicBezTo>
                    <a:cubicBezTo>
                      <a:pt x="19" y="70"/>
                      <a:pt x="20" y="69"/>
                      <a:pt x="20" y="66"/>
                    </a:cubicBezTo>
                    <a:cubicBezTo>
                      <a:pt x="20" y="47"/>
                      <a:pt x="20" y="29"/>
                      <a:pt x="20" y="10"/>
                    </a:cubicBezTo>
                    <a:cubicBezTo>
                      <a:pt x="30" y="10"/>
                      <a:pt x="40" y="10"/>
                      <a:pt x="50" y="10"/>
                    </a:cubicBezTo>
                    <a:cubicBezTo>
                      <a:pt x="50" y="20"/>
                      <a:pt x="50" y="30"/>
                      <a:pt x="50" y="40"/>
                    </a:cubicBezTo>
                    <a:cubicBezTo>
                      <a:pt x="48" y="40"/>
                      <a:pt x="46" y="40"/>
                      <a:pt x="4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41"/>
              <p:cNvSpPr/>
              <p:nvPr/>
            </p:nvSpPr>
            <p:spPr bwMode="auto">
              <a:xfrm>
                <a:off x="2342243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8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8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42"/>
              <p:cNvSpPr/>
              <p:nvPr/>
            </p:nvSpPr>
            <p:spPr bwMode="auto">
              <a:xfrm>
                <a:off x="2086656" y="2157491"/>
                <a:ext cx="65088" cy="63500"/>
              </a:xfrm>
              <a:custGeom>
                <a:avLst/>
                <a:gdLst>
                  <a:gd name="T0" fmla="*/ 10 w 10"/>
                  <a:gd name="T1" fmla="*/ 10 h 10"/>
                  <a:gd name="T2" fmla="*/ 10 w 10"/>
                  <a:gd name="T3" fmla="*/ 0 h 10"/>
                  <a:gd name="T4" fmla="*/ 3 w 10"/>
                  <a:gd name="T5" fmla="*/ 0 h 10"/>
                  <a:gd name="T6" fmla="*/ 0 w 10"/>
                  <a:gd name="T7" fmla="*/ 3 h 10"/>
                  <a:gd name="T8" fmla="*/ 0 w 10"/>
                  <a:gd name="T9" fmla="*/ 7 h 10"/>
                  <a:gd name="T10" fmla="*/ 3 w 10"/>
                  <a:gd name="T11" fmla="*/ 10 h 10"/>
                  <a:gd name="T12" fmla="*/ 10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10" y="7"/>
                      <a:pt x="10" y="3"/>
                      <a:pt x="10" y="0"/>
                    </a:cubicBezTo>
                    <a:cubicBezTo>
                      <a:pt x="7" y="0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0" y="5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7" y="10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 userDrawn="1"/>
          </p:nvGrpSpPr>
          <p:grpSpPr>
            <a:xfrm>
              <a:off x="707118" y="1832053"/>
              <a:ext cx="447675" cy="452438"/>
              <a:chOff x="707118" y="1832053"/>
              <a:chExt cx="447675" cy="452438"/>
            </a:xfrm>
            <a:grpFill/>
          </p:grpSpPr>
          <p:sp>
            <p:nvSpPr>
              <p:cNvPr id="228" name="Freeform 43"/>
              <p:cNvSpPr/>
              <p:nvPr/>
            </p:nvSpPr>
            <p:spPr bwMode="auto">
              <a:xfrm>
                <a:off x="1091293" y="1895553"/>
                <a:ext cx="63500" cy="325438"/>
              </a:xfrm>
              <a:custGeom>
                <a:avLst/>
                <a:gdLst>
                  <a:gd name="T0" fmla="*/ 10 w 10"/>
                  <a:gd name="T1" fmla="*/ 4 h 51"/>
                  <a:gd name="T2" fmla="*/ 7 w 10"/>
                  <a:gd name="T3" fmla="*/ 0 h 51"/>
                  <a:gd name="T4" fmla="*/ 0 w 10"/>
                  <a:gd name="T5" fmla="*/ 0 h 51"/>
                  <a:gd name="T6" fmla="*/ 0 w 10"/>
                  <a:gd name="T7" fmla="*/ 51 h 51"/>
                  <a:gd name="T8" fmla="*/ 7 w 10"/>
                  <a:gd name="T9" fmla="*/ 51 h 51"/>
                  <a:gd name="T10" fmla="*/ 10 w 10"/>
                  <a:gd name="T11" fmla="*/ 48 h 51"/>
                  <a:gd name="T12" fmla="*/ 10 w 10"/>
                  <a:gd name="T13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10" y="4"/>
                    </a:moveTo>
                    <a:cubicBezTo>
                      <a:pt x="10" y="1"/>
                      <a:pt x="9" y="0"/>
                      <a:pt x="7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7"/>
                      <a:pt x="0" y="34"/>
                      <a:pt x="0" y="51"/>
                    </a:cubicBezTo>
                    <a:cubicBezTo>
                      <a:pt x="2" y="51"/>
                      <a:pt x="5" y="51"/>
                      <a:pt x="7" y="51"/>
                    </a:cubicBezTo>
                    <a:cubicBezTo>
                      <a:pt x="9" y="51"/>
                      <a:pt x="10" y="50"/>
                      <a:pt x="10" y="48"/>
                    </a:cubicBezTo>
                    <a:cubicBezTo>
                      <a:pt x="10" y="33"/>
                      <a:pt x="10" y="18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44"/>
              <p:cNvSpPr/>
              <p:nvPr/>
            </p:nvSpPr>
            <p:spPr bwMode="auto">
              <a:xfrm>
                <a:off x="770618" y="1832053"/>
                <a:ext cx="320675" cy="63500"/>
              </a:xfrm>
              <a:custGeom>
                <a:avLst/>
                <a:gdLst>
                  <a:gd name="T0" fmla="*/ 47 w 50"/>
                  <a:gd name="T1" fmla="*/ 0 h 10"/>
                  <a:gd name="T2" fmla="*/ 50 w 50"/>
                  <a:gd name="T3" fmla="*/ 4 h 10"/>
                  <a:gd name="T4" fmla="*/ 50 w 50"/>
                  <a:gd name="T5" fmla="*/ 10 h 10"/>
                  <a:gd name="T6" fmla="*/ 0 w 50"/>
                  <a:gd name="T7" fmla="*/ 10 h 10"/>
                  <a:gd name="T8" fmla="*/ 0 w 50"/>
                  <a:gd name="T9" fmla="*/ 4 h 10"/>
                  <a:gd name="T10" fmla="*/ 3 w 50"/>
                  <a:gd name="T11" fmla="*/ 0 h 10"/>
                  <a:gd name="T12" fmla="*/ 47 w 5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47" y="0"/>
                    </a:moveTo>
                    <a:cubicBezTo>
                      <a:pt x="49" y="0"/>
                      <a:pt x="50" y="1"/>
                      <a:pt x="50" y="4"/>
                    </a:cubicBezTo>
                    <a:cubicBezTo>
                      <a:pt x="50" y="6"/>
                      <a:pt x="50" y="8"/>
                      <a:pt x="50" y="10"/>
                    </a:cubicBezTo>
                    <a:cubicBezTo>
                      <a:pt x="33" y="10"/>
                      <a:pt x="17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8" y="0"/>
                      <a:pt x="32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45"/>
              <p:cNvSpPr/>
              <p:nvPr/>
            </p:nvSpPr>
            <p:spPr bwMode="auto">
              <a:xfrm>
                <a:off x="770618" y="2220991"/>
                <a:ext cx="320675" cy="63500"/>
              </a:xfrm>
              <a:custGeom>
                <a:avLst/>
                <a:gdLst>
                  <a:gd name="T0" fmla="*/ 50 w 50"/>
                  <a:gd name="T1" fmla="*/ 7 h 10"/>
                  <a:gd name="T2" fmla="*/ 47 w 50"/>
                  <a:gd name="T3" fmla="*/ 10 h 10"/>
                  <a:gd name="T4" fmla="*/ 3 w 50"/>
                  <a:gd name="T5" fmla="*/ 10 h 10"/>
                  <a:gd name="T6" fmla="*/ 0 w 50"/>
                  <a:gd name="T7" fmla="*/ 7 h 10"/>
                  <a:gd name="T8" fmla="*/ 0 w 50"/>
                  <a:gd name="T9" fmla="*/ 0 h 10"/>
                  <a:gd name="T10" fmla="*/ 50 w 50"/>
                  <a:gd name="T11" fmla="*/ 0 h 10"/>
                  <a:gd name="T12" fmla="*/ 50 w 5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0">
                    <a:moveTo>
                      <a:pt x="50" y="7"/>
                    </a:moveTo>
                    <a:cubicBezTo>
                      <a:pt x="50" y="9"/>
                      <a:pt x="49" y="10"/>
                      <a:pt x="47" y="10"/>
                    </a:cubicBezTo>
                    <a:cubicBezTo>
                      <a:pt x="32" y="10"/>
                      <a:pt x="18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7" y="0"/>
                      <a:pt x="33" y="0"/>
                      <a:pt x="50" y="0"/>
                    </a:cubicBezTo>
                    <a:cubicBezTo>
                      <a:pt x="50" y="2"/>
                      <a:pt x="50" y="4"/>
                      <a:pt x="5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46"/>
              <p:cNvSpPr/>
              <p:nvPr/>
            </p:nvSpPr>
            <p:spPr bwMode="auto">
              <a:xfrm>
                <a:off x="707118" y="1895553"/>
                <a:ext cx="63500" cy="325438"/>
              </a:xfrm>
              <a:custGeom>
                <a:avLst/>
                <a:gdLst>
                  <a:gd name="T0" fmla="*/ 3 w 10"/>
                  <a:gd name="T1" fmla="*/ 51 h 51"/>
                  <a:gd name="T2" fmla="*/ 0 w 10"/>
                  <a:gd name="T3" fmla="*/ 48 h 51"/>
                  <a:gd name="T4" fmla="*/ 0 w 10"/>
                  <a:gd name="T5" fmla="*/ 4 h 51"/>
                  <a:gd name="T6" fmla="*/ 3 w 10"/>
                  <a:gd name="T7" fmla="*/ 0 h 51"/>
                  <a:gd name="T8" fmla="*/ 10 w 10"/>
                  <a:gd name="T9" fmla="*/ 0 h 51"/>
                  <a:gd name="T10" fmla="*/ 10 w 10"/>
                  <a:gd name="T11" fmla="*/ 51 h 51"/>
                  <a:gd name="T12" fmla="*/ 3 w 10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1">
                    <a:moveTo>
                      <a:pt x="3" y="51"/>
                    </a:moveTo>
                    <a:cubicBezTo>
                      <a:pt x="1" y="51"/>
                      <a:pt x="0" y="50"/>
                      <a:pt x="0" y="48"/>
                    </a:cubicBezTo>
                    <a:cubicBezTo>
                      <a:pt x="0" y="33"/>
                      <a:pt x="0" y="18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17"/>
                      <a:pt x="10" y="34"/>
                      <a:pt x="10" y="51"/>
                    </a:cubicBezTo>
                    <a:cubicBezTo>
                      <a:pt x="8" y="51"/>
                      <a:pt x="5" y="51"/>
                      <a:pt x="3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47"/>
              <p:cNvSpPr/>
              <p:nvPr/>
            </p:nvSpPr>
            <p:spPr bwMode="auto">
              <a:xfrm>
                <a:off x="899206" y="1965403"/>
                <a:ext cx="127000" cy="128588"/>
              </a:xfrm>
              <a:custGeom>
                <a:avLst/>
                <a:gdLst>
                  <a:gd name="T0" fmla="*/ 17 w 20"/>
                  <a:gd name="T1" fmla="*/ 10 h 20"/>
                  <a:gd name="T2" fmla="*/ 10 w 20"/>
                  <a:gd name="T3" fmla="*/ 10 h 20"/>
                  <a:gd name="T4" fmla="*/ 10 w 20"/>
                  <a:gd name="T5" fmla="*/ 10 h 20"/>
                  <a:gd name="T6" fmla="*/ 10 w 20"/>
                  <a:gd name="T7" fmla="*/ 3 h 20"/>
                  <a:gd name="T8" fmla="*/ 7 w 20"/>
                  <a:gd name="T9" fmla="*/ 0 h 20"/>
                  <a:gd name="T10" fmla="*/ 3 w 20"/>
                  <a:gd name="T11" fmla="*/ 0 h 20"/>
                  <a:gd name="T12" fmla="*/ 0 w 20"/>
                  <a:gd name="T13" fmla="*/ 3 h 20"/>
                  <a:gd name="T14" fmla="*/ 0 w 20"/>
                  <a:gd name="T15" fmla="*/ 16 h 20"/>
                  <a:gd name="T16" fmla="*/ 3 w 20"/>
                  <a:gd name="T17" fmla="*/ 20 h 20"/>
                  <a:gd name="T18" fmla="*/ 17 w 20"/>
                  <a:gd name="T19" fmla="*/ 20 h 20"/>
                  <a:gd name="T20" fmla="*/ 20 w 20"/>
                  <a:gd name="T21" fmla="*/ 16 h 20"/>
                  <a:gd name="T22" fmla="*/ 20 w 20"/>
                  <a:gd name="T23" fmla="*/ 13 h 20"/>
                  <a:gd name="T24" fmla="*/ 17 w 20"/>
                  <a:gd name="T25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20">
                    <a:moveTo>
                      <a:pt x="17" y="10"/>
                    </a:moveTo>
                    <a:cubicBezTo>
                      <a:pt x="15" y="10"/>
                      <a:pt x="12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7"/>
                      <a:pt x="10" y="5"/>
                      <a:pt x="10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7"/>
                      <a:pt x="0" y="12"/>
                      <a:pt x="0" y="16"/>
                    </a:cubicBezTo>
                    <a:cubicBezTo>
                      <a:pt x="0" y="19"/>
                      <a:pt x="1" y="20"/>
                      <a:pt x="3" y="20"/>
                    </a:cubicBezTo>
                    <a:cubicBezTo>
                      <a:pt x="8" y="20"/>
                      <a:pt x="12" y="20"/>
                      <a:pt x="17" y="20"/>
                    </a:cubicBezTo>
                    <a:cubicBezTo>
                      <a:pt x="19" y="20"/>
                      <a:pt x="20" y="19"/>
                      <a:pt x="20" y="16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1"/>
                      <a:pt x="19" y="10"/>
                      <a:pt x="1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9" name="Freeform 48"/>
            <p:cNvSpPr/>
            <p:nvPr/>
          </p:nvSpPr>
          <p:spPr bwMode="auto">
            <a:xfrm>
              <a:off x="3664631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49"/>
            <p:cNvSpPr/>
            <p:nvPr/>
          </p:nvSpPr>
          <p:spPr bwMode="auto">
            <a:xfrm>
              <a:off x="3537631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50"/>
            <p:cNvSpPr/>
            <p:nvPr/>
          </p:nvSpPr>
          <p:spPr bwMode="auto">
            <a:xfrm>
              <a:off x="3920218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51"/>
            <p:cNvSpPr/>
            <p:nvPr/>
          </p:nvSpPr>
          <p:spPr bwMode="auto">
            <a:xfrm>
              <a:off x="3920218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52"/>
            <p:cNvSpPr/>
            <p:nvPr/>
          </p:nvSpPr>
          <p:spPr bwMode="auto">
            <a:xfrm>
              <a:off x="3856718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53"/>
            <p:cNvSpPr/>
            <p:nvPr/>
          </p:nvSpPr>
          <p:spPr bwMode="auto">
            <a:xfrm>
              <a:off x="3985306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54"/>
            <p:cNvSpPr/>
            <p:nvPr/>
          </p:nvSpPr>
          <p:spPr bwMode="auto">
            <a:xfrm>
              <a:off x="5121956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55"/>
            <p:cNvSpPr/>
            <p:nvPr/>
          </p:nvSpPr>
          <p:spPr bwMode="auto">
            <a:xfrm>
              <a:off x="5383893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56"/>
            <p:cNvSpPr/>
            <p:nvPr/>
          </p:nvSpPr>
          <p:spPr bwMode="auto">
            <a:xfrm>
              <a:off x="5255306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57"/>
            <p:cNvSpPr/>
            <p:nvPr/>
          </p:nvSpPr>
          <p:spPr bwMode="auto">
            <a:xfrm>
              <a:off x="5314043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58"/>
            <p:cNvSpPr/>
            <p:nvPr/>
          </p:nvSpPr>
          <p:spPr bwMode="auto">
            <a:xfrm>
              <a:off x="5236256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0" name="组合 39"/>
            <p:cNvGrpSpPr/>
            <p:nvPr userDrawn="1"/>
          </p:nvGrpSpPr>
          <p:grpSpPr>
            <a:xfrm>
              <a:off x="669018" y="5438853"/>
              <a:ext cx="523875" cy="458788"/>
              <a:chOff x="669018" y="5438853"/>
              <a:chExt cx="523875" cy="458788"/>
            </a:xfrm>
            <a:grpFill/>
          </p:grpSpPr>
          <p:sp>
            <p:nvSpPr>
              <p:cNvPr id="217" name="Freeform 59"/>
              <p:cNvSpPr>
                <a:spLocks noEditPoints="1"/>
              </p:cNvSpPr>
              <p:nvPr/>
            </p:nvSpPr>
            <p:spPr bwMode="auto">
              <a:xfrm>
                <a:off x="669018" y="5438853"/>
                <a:ext cx="523875" cy="458788"/>
              </a:xfrm>
              <a:custGeom>
                <a:avLst/>
                <a:gdLst>
                  <a:gd name="T0" fmla="*/ 79 w 82"/>
                  <a:gd name="T1" fmla="*/ 0 h 72"/>
                  <a:gd name="T2" fmla="*/ 3 w 82"/>
                  <a:gd name="T3" fmla="*/ 0 h 72"/>
                  <a:gd name="T4" fmla="*/ 0 w 82"/>
                  <a:gd name="T5" fmla="*/ 3 h 72"/>
                  <a:gd name="T6" fmla="*/ 0 w 82"/>
                  <a:gd name="T7" fmla="*/ 69 h 72"/>
                  <a:gd name="T8" fmla="*/ 3 w 82"/>
                  <a:gd name="T9" fmla="*/ 72 h 72"/>
                  <a:gd name="T10" fmla="*/ 79 w 82"/>
                  <a:gd name="T11" fmla="*/ 72 h 72"/>
                  <a:gd name="T12" fmla="*/ 82 w 82"/>
                  <a:gd name="T13" fmla="*/ 69 h 72"/>
                  <a:gd name="T14" fmla="*/ 82 w 82"/>
                  <a:gd name="T15" fmla="*/ 3 h 72"/>
                  <a:gd name="T16" fmla="*/ 79 w 82"/>
                  <a:gd name="T17" fmla="*/ 0 h 72"/>
                  <a:gd name="T18" fmla="*/ 72 w 82"/>
                  <a:gd name="T19" fmla="*/ 62 h 72"/>
                  <a:gd name="T20" fmla="*/ 10 w 82"/>
                  <a:gd name="T21" fmla="*/ 62 h 72"/>
                  <a:gd name="T22" fmla="*/ 10 w 82"/>
                  <a:gd name="T23" fmla="*/ 10 h 72"/>
                  <a:gd name="T24" fmla="*/ 72 w 82"/>
                  <a:gd name="T25" fmla="*/ 10 h 72"/>
                  <a:gd name="T26" fmla="*/ 72 w 82"/>
                  <a:gd name="T27" fmla="*/ 6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72">
                    <a:moveTo>
                      <a:pt x="79" y="0"/>
                    </a:moveTo>
                    <a:cubicBezTo>
                      <a:pt x="54" y="0"/>
                      <a:pt x="28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47"/>
                      <a:pt x="0" y="69"/>
                    </a:cubicBezTo>
                    <a:cubicBezTo>
                      <a:pt x="0" y="71"/>
                      <a:pt x="1" y="72"/>
                      <a:pt x="3" y="72"/>
                    </a:cubicBezTo>
                    <a:cubicBezTo>
                      <a:pt x="28" y="72"/>
                      <a:pt x="54" y="72"/>
                      <a:pt x="79" y="72"/>
                    </a:cubicBezTo>
                    <a:cubicBezTo>
                      <a:pt x="81" y="72"/>
                      <a:pt x="82" y="71"/>
                      <a:pt x="82" y="69"/>
                    </a:cubicBezTo>
                    <a:cubicBezTo>
                      <a:pt x="82" y="47"/>
                      <a:pt x="82" y="25"/>
                      <a:pt x="82" y="3"/>
                    </a:cubicBezTo>
                    <a:cubicBezTo>
                      <a:pt x="82" y="1"/>
                      <a:pt x="81" y="0"/>
                      <a:pt x="79" y="0"/>
                    </a:cubicBezTo>
                    <a:close/>
                    <a:moveTo>
                      <a:pt x="72" y="62"/>
                    </a:moveTo>
                    <a:cubicBezTo>
                      <a:pt x="10" y="62"/>
                      <a:pt x="10" y="62"/>
                      <a:pt x="10" y="62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72" y="10"/>
                      <a:pt x="72" y="10"/>
                      <a:pt x="72" y="10"/>
                    </a:cubicBezTo>
                    <a:lnTo>
                      <a:pt x="72" y="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60"/>
              <p:cNvSpPr/>
              <p:nvPr/>
            </p:nvSpPr>
            <p:spPr bwMode="auto">
              <a:xfrm>
                <a:off x="1013506" y="5629353"/>
                <a:ext cx="71438" cy="77788"/>
              </a:xfrm>
              <a:custGeom>
                <a:avLst/>
                <a:gdLst>
                  <a:gd name="T0" fmla="*/ 3 w 11"/>
                  <a:gd name="T1" fmla="*/ 10 h 12"/>
                  <a:gd name="T2" fmla="*/ 9 w 11"/>
                  <a:gd name="T3" fmla="*/ 10 h 12"/>
                  <a:gd name="T4" fmla="*/ 11 w 11"/>
                  <a:gd name="T5" fmla="*/ 10 h 12"/>
                  <a:gd name="T6" fmla="*/ 11 w 11"/>
                  <a:gd name="T7" fmla="*/ 9 h 12"/>
                  <a:gd name="T8" fmla="*/ 11 w 11"/>
                  <a:gd name="T9" fmla="*/ 3 h 12"/>
                  <a:gd name="T10" fmla="*/ 11 w 11"/>
                  <a:gd name="T11" fmla="*/ 2 h 12"/>
                  <a:gd name="T12" fmla="*/ 9 w 11"/>
                  <a:gd name="T13" fmla="*/ 2 h 12"/>
                  <a:gd name="T14" fmla="*/ 9 w 11"/>
                  <a:gd name="T15" fmla="*/ 10 h 12"/>
                  <a:gd name="T16" fmla="*/ 9 w 11"/>
                  <a:gd name="T17" fmla="*/ 11 h 12"/>
                  <a:gd name="T18" fmla="*/ 8 w 11"/>
                  <a:gd name="T19" fmla="*/ 12 h 12"/>
                  <a:gd name="T20" fmla="*/ 1 w 11"/>
                  <a:gd name="T21" fmla="*/ 12 h 12"/>
                  <a:gd name="T22" fmla="*/ 0 w 11"/>
                  <a:gd name="T23" fmla="*/ 11 h 12"/>
                  <a:gd name="T24" fmla="*/ 0 w 11"/>
                  <a:gd name="T25" fmla="*/ 1 h 12"/>
                  <a:gd name="T26" fmla="*/ 1 w 11"/>
                  <a:gd name="T27" fmla="*/ 0 h 12"/>
                  <a:gd name="T28" fmla="*/ 8 w 11"/>
                  <a:gd name="T29" fmla="*/ 0 h 12"/>
                  <a:gd name="T30" fmla="*/ 9 w 11"/>
                  <a:gd name="T31" fmla="*/ 1 h 12"/>
                  <a:gd name="T32" fmla="*/ 9 w 11"/>
                  <a:gd name="T33" fmla="*/ 2 h 12"/>
                  <a:gd name="T34" fmla="*/ 3 w 11"/>
                  <a:gd name="T35" fmla="*/ 2 h 12"/>
                  <a:gd name="T36" fmla="*/ 3 w 11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" h="12">
                    <a:moveTo>
                      <a:pt x="3" y="10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11" y="7"/>
                      <a:pt x="11" y="5"/>
                      <a:pt x="11" y="3"/>
                    </a:cubicBezTo>
                    <a:cubicBezTo>
                      <a:pt x="11" y="3"/>
                      <a:pt x="11" y="2"/>
                      <a:pt x="11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5"/>
                      <a:pt x="9" y="7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8" y="12"/>
                    </a:cubicBezTo>
                    <a:cubicBezTo>
                      <a:pt x="6" y="12"/>
                      <a:pt x="3" y="12"/>
                      <a:pt x="1" y="12"/>
                    </a:cubicBezTo>
                    <a:cubicBezTo>
                      <a:pt x="1" y="12"/>
                      <a:pt x="0" y="12"/>
                      <a:pt x="0" y="11"/>
                    </a:cubicBezTo>
                    <a:cubicBezTo>
                      <a:pt x="0" y="8"/>
                      <a:pt x="0" y="4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6" y="0"/>
                      <a:pt x="8" y="0"/>
                    </a:cubicBezTo>
                    <a:cubicBezTo>
                      <a:pt x="9" y="0"/>
                      <a:pt x="9" y="0"/>
                      <a:pt x="9" y="1"/>
                    </a:cubicBezTo>
                    <a:cubicBezTo>
                      <a:pt x="9" y="1"/>
                      <a:pt x="9" y="2"/>
                      <a:pt x="9" y="2"/>
                    </a:cubicBezTo>
                    <a:cubicBezTo>
                      <a:pt x="7" y="2"/>
                      <a:pt x="5" y="2"/>
                      <a:pt x="3" y="2"/>
                    </a:cubicBezTo>
                    <a:cubicBezTo>
                      <a:pt x="3" y="5"/>
                      <a:pt x="3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61"/>
              <p:cNvSpPr/>
              <p:nvPr/>
            </p:nvSpPr>
            <p:spPr bwMode="auto">
              <a:xfrm>
                <a:off x="950006" y="5692853"/>
                <a:ext cx="50800" cy="14288"/>
              </a:xfrm>
              <a:custGeom>
                <a:avLst/>
                <a:gdLst>
                  <a:gd name="T0" fmla="*/ 8 w 8"/>
                  <a:gd name="T1" fmla="*/ 2 h 2"/>
                  <a:gd name="T2" fmla="*/ 1 w 8"/>
                  <a:gd name="T3" fmla="*/ 2 h 2"/>
                  <a:gd name="T4" fmla="*/ 0 w 8"/>
                  <a:gd name="T5" fmla="*/ 1 h 2"/>
                  <a:gd name="T6" fmla="*/ 0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  <a:gd name="T12" fmla="*/ 8 w 8"/>
                  <a:gd name="T13" fmla="*/ 1 h 2"/>
                  <a:gd name="T14" fmla="*/ 8 w 8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62"/>
              <p:cNvSpPr/>
              <p:nvPr/>
            </p:nvSpPr>
            <p:spPr bwMode="auto">
              <a:xfrm>
                <a:off x="950006" y="5629353"/>
                <a:ext cx="50800" cy="12700"/>
              </a:xfrm>
              <a:custGeom>
                <a:avLst/>
                <a:gdLst>
                  <a:gd name="T0" fmla="*/ 8 w 8"/>
                  <a:gd name="T1" fmla="*/ 1 h 2"/>
                  <a:gd name="T2" fmla="*/ 8 w 8"/>
                  <a:gd name="T3" fmla="*/ 2 h 2"/>
                  <a:gd name="T4" fmla="*/ 8 w 8"/>
                  <a:gd name="T5" fmla="*/ 2 h 2"/>
                  <a:gd name="T6" fmla="*/ 0 w 8"/>
                  <a:gd name="T7" fmla="*/ 2 h 2"/>
                  <a:gd name="T8" fmla="*/ 0 w 8"/>
                  <a:gd name="T9" fmla="*/ 1 h 2"/>
                  <a:gd name="T10" fmla="*/ 1 w 8"/>
                  <a:gd name="T11" fmla="*/ 0 h 2"/>
                  <a:gd name="T12" fmla="*/ 8 w 8"/>
                  <a:gd name="T13" fmla="*/ 0 h 2"/>
                  <a:gd name="T14" fmla="*/ 8 w 8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8" y="1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5" y="0"/>
                      <a:pt x="8" y="0"/>
                    </a:cubicBezTo>
                    <a:cubicBezTo>
                      <a:pt x="8" y="0"/>
                      <a:pt x="8" y="0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63"/>
              <p:cNvSpPr/>
              <p:nvPr/>
            </p:nvSpPr>
            <p:spPr bwMode="auto">
              <a:xfrm>
                <a:off x="937306" y="5642053"/>
                <a:ext cx="50800" cy="50800"/>
              </a:xfrm>
              <a:custGeom>
                <a:avLst/>
                <a:gdLst>
                  <a:gd name="T0" fmla="*/ 2 w 8"/>
                  <a:gd name="T1" fmla="*/ 3 h 8"/>
                  <a:gd name="T2" fmla="*/ 8 w 8"/>
                  <a:gd name="T3" fmla="*/ 3 h 8"/>
                  <a:gd name="T4" fmla="*/ 8 w 8"/>
                  <a:gd name="T5" fmla="*/ 4 h 8"/>
                  <a:gd name="T6" fmla="*/ 8 w 8"/>
                  <a:gd name="T7" fmla="*/ 5 h 8"/>
                  <a:gd name="T8" fmla="*/ 8 w 8"/>
                  <a:gd name="T9" fmla="*/ 5 h 8"/>
                  <a:gd name="T10" fmla="*/ 2 w 8"/>
                  <a:gd name="T11" fmla="*/ 5 h 8"/>
                  <a:gd name="T12" fmla="*/ 2 w 8"/>
                  <a:gd name="T13" fmla="*/ 8 h 8"/>
                  <a:gd name="T14" fmla="*/ 0 w 8"/>
                  <a:gd name="T15" fmla="*/ 8 h 8"/>
                  <a:gd name="T16" fmla="*/ 0 w 8"/>
                  <a:gd name="T17" fmla="*/ 7 h 8"/>
                  <a:gd name="T18" fmla="*/ 0 w 8"/>
                  <a:gd name="T19" fmla="*/ 1 h 8"/>
                  <a:gd name="T20" fmla="*/ 0 w 8"/>
                  <a:gd name="T21" fmla="*/ 0 h 8"/>
                  <a:gd name="T22" fmla="*/ 2 w 8"/>
                  <a:gd name="T23" fmla="*/ 0 h 8"/>
                  <a:gd name="T24" fmla="*/ 2 w 8"/>
                  <a:gd name="T2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8">
                    <a:moveTo>
                      <a:pt x="2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8" y="4"/>
                      <a:pt x="8" y="4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5"/>
                      <a:pt x="4" y="5"/>
                      <a:pt x="2" y="5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64"/>
              <p:cNvSpPr/>
              <p:nvPr/>
            </p:nvSpPr>
            <p:spPr bwMode="auto">
              <a:xfrm>
                <a:off x="873806" y="5692853"/>
                <a:ext cx="50800" cy="14288"/>
              </a:xfrm>
              <a:custGeom>
                <a:avLst/>
                <a:gdLst>
                  <a:gd name="T0" fmla="*/ 0 w 8"/>
                  <a:gd name="T1" fmla="*/ 0 h 2"/>
                  <a:gd name="T2" fmla="*/ 7 w 8"/>
                  <a:gd name="T3" fmla="*/ 0 h 2"/>
                  <a:gd name="T4" fmla="*/ 8 w 8"/>
                  <a:gd name="T5" fmla="*/ 0 h 2"/>
                  <a:gd name="T6" fmla="*/ 8 w 8"/>
                  <a:gd name="T7" fmla="*/ 1 h 2"/>
                  <a:gd name="T8" fmla="*/ 7 w 8"/>
                  <a:gd name="T9" fmla="*/ 2 h 2"/>
                  <a:gd name="T10" fmla="*/ 0 w 8"/>
                  <a:gd name="T11" fmla="*/ 2 h 2"/>
                  <a:gd name="T12" fmla="*/ 0 w 8"/>
                  <a:gd name="T13" fmla="*/ 1 h 2"/>
                  <a:gd name="T14" fmla="*/ 0 w 8"/>
                  <a:gd name="T1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2">
                    <a:moveTo>
                      <a:pt x="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5" y="2"/>
                      <a:pt x="3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65"/>
              <p:cNvSpPr/>
              <p:nvPr/>
            </p:nvSpPr>
            <p:spPr bwMode="auto">
              <a:xfrm>
                <a:off x="861106" y="5629353"/>
                <a:ext cx="12700" cy="63500"/>
              </a:xfrm>
              <a:custGeom>
                <a:avLst/>
                <a:gdLst>
                  <a:gd name="T0" fmla="*/ 0 w 2"/>
                  <a:gd name="T1" fmla="*/ 9 h 10"/>
                  <a:gd name="T2" fmla="*/ 0 w 2"/>
                  <a:gd name="T3" fmla="*/ 1 h 10"/>
                  <a:gd name="T4" fmla="*/ 0 w 2"/>
                  <a:gd name="T5" fmla="*/ 0 h 10"/>
                  <a:gd name="T6" fmla="*/ 1 w 2"/>
                  <a:gd name="T7" fmla="*/ 0 h 10"/>
                  <a:gd name="T8" fmla="*/ 2 w 2"/>
                  <a:gd name="T9" fmla="*/ 1 h 10"/>
                  <a:gd name="T10" fmla="*/ 2 w 2"/>
                  <a:gd name="T11" fmla="*/ 10 h 10"/>
                  <a:gd name="T12" fmla="*/ 0 w 2"/>
                  <a:gd name="T13" fmla="*/ 10 h 10"/>
                  <a:gd name="T14" fmla="*/ 0 w 2"/>
                  <a:gd name="T1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10">
                    <a:moveTo>
                      <a:pt x="0" y="9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4"/>
                      <a:pt x="2" y="7"/>
                      <a:pt x="2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66"/>
              <p:cNvSpPr/>
              <p:nvPr/>
            </p:nvSpPr>
            <p:spPr bwMode="auto">
              <a:xfrm>
                <a:off x="829356" y="5642053"/>
                <a:ext cx="19050" cy="50800"/>
              </a:xfrm>
              <a:custGeom>
                <a:avLst/>
                <a:gdLst>
                  <a:gd name="T0" fmla="*/ 0 w 3"/>
                  <a:gd name="T1" fmla="*/ 0 h 8"/>
                  <a:gd name="T2" fmla="*/ 2 w 3"/>
                  <a:gd name="T3" fmla="*/ 0 h 8"/>
                  <a:gd name="T4" fmla="*/ 3 w 3"/>
                  <a:gd name="T5" fmla="*/ 1 h 8"/>
                  <a:gd name="T6" fmla="*/ 3 w 3"/>
                  <a:gd name="T7" fmla="*/ 7 h 8"/>
                  <a:gd name="T8" fmla="*/ 2 w 3"/>
                  <a:gd name="T9" fmla="*/ 8 h 8"/>
                  <a:gd name="T10" fmla="*/ 0 w 3"/>
                  <a:gd name="T11" fmla="*/ 8 h 8"/>
                  <a:gd name="T12" fmla="*/ 0 w 3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8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3" y="7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0" y="8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67"/>
              <p:cNvSpPr/>
              <p:nvPr/>
            </p:nvSpPr>
            <p:spPr bwMode="auto">
              <a:xfrm>
                <a:off x="789668" y="5692853"/>
                <a:ext cx="39688" cy="14288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1 h 2"/>
                  <a:gd name="T4" fmla="*/ 6 w 6"/>
                  <a:gd name="T5" fmla="*/ 2 h 2"/>
                  <a:gd name="T6" fmla="*/ 1 w 6"/>
                  <a:gd name="T7" fmla="*/ 2 h 2"/>
                  <a:gd name="T8" fmla="*/ 0 w 6"/>
                  <a:gd name="T9" fmla="*/ 1 h 2"/>
                  <a:gd name="T10" fmla="*/ 0 w 6"/>
                  <a:gd name="T11" fmla="*/ 0 h 2"/>
                  <a:gd name="T12" fmla="*/ 6 w 6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2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68"/>
              <p:cNvSpPr/>
              <p:nvPr/>
            </p:nvSpPr>
            <p:spPr bwMode="auto">
              <a:xfrm>
                <a:off x="789668" y="5629353"/>
                <a:ext cx="39688" cy="12700"/>
              </a:xfrm>
              <a:custGeom>
                <a:avLst/>
                <a:gdLst>
                  <a:gd name="T0" fmla="*/ 0 w 6"/>
                  <a:gd name="T1" fmla="*/ 2 h 2"/>
                  <a:gd name="T2" fmla="*/ 0 w 6"/>
                  <a:gd name="T3" fmla="*/ 1 h 2"/>
                  <a:gd name="T4" fmla="*/ 1 w 6"/>
                  <a:gd name="T5" fmla="*/ 0 h 2"/>
                  <a:gd name="T6" fmla="*/ 6 w 6"/>
                  <a:gd name="T7" fmla="*/ 0 h 2"/>
                  <a:gd name="T8" fmla="*/ 6 w 6"/>
                  <a:gd name="T9" fmla="*/ 1 h 2"/>
                  <a:gd name="T10" fmla="*/ 6 w 6"/>
                  <a:gd name="T11" fmla="*/ 2 h 2"/>
                  <a:gd name="T12" fmla="*/ 0 w 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0"/>
                      <a:pt x="6" y="0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69"/>
              <p:cNvSpPr/>
              <p:nvPr/>
            </p:nvSpPr>
            <p:spPr bwMode="auto">
              <a:xfrm>
                <a:off x="776968" y="5642053"/>
                <a:ext cx="12700" cy="50800"/>
              </a:xfrm>
              <a:custGeom>
                <a:avLst/>
                <a:gdLst>
                  <a:gd name="T0" fmla="*/ 0 w 2"/>
                  <a:gd name="T1" fmla="*/ 7 h 8"/>
                  <a:gd name="T2" fmla="*/ 0 w 2"/>
                  <a:gd name="T3" fmla="*/ 1 h 8"/>
                  <a:gd name="T4" fmla="*/ 1 w 2"/>
                  <a:gd name="T5" fmla="*/ 0 h 8"/>
                  <a:gd name="T6" fmla="*/ 2 w 2"/>
                  <a:gd name="T7" fmla="*/ 0 h 8"/>
                  <a:gd name="T8" fmla="*/ 2 w 2"/>
                  <a:gd name="T9" fmla="*/ 8 h 8"/>
                  <a:gd name="T10" fmla="*/ 1 w 2"/>
                  <a:gd name="T11" fmla="*/ 8 h 8"/>
                  <a:gd name="T12" fmla="*/ 0 w 2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8">
                    <a:moveTo>
                      <a:pt x="0" y="7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5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0" y="8"/>
                      <a:pt x="0" y="8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41" name="Freeform 82"/>
            <p:cNvSpPr/>
            <p:nvPr/>
          </p:nvSpPr>
          <p:spPr bwMode="auto">
            <a:xfrm>
              <a:off x="2291443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83"/>
            <p:cNvSpPr/>
            <p:nvPr/>
          </p:nvSpPr>
          <p:spPr bwMode="auto">
            <a:xfrm>
              <a:off x="2426381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84"/>
            <p:cNvSpPr/>
            <p:nvPr/>
          </p:nvSpPr>
          <p:spPr bwMode="auto">
            <a:xfrm>
              <a:off x="2291443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85"/>
            <p:cNvSpPr/>
            <p:nvPr/>
          </p:nvSpPr>
          <p:spPr bwMode="auto">
            <a:xfrm>
              <a:off x="2215243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86"/>
            <p:cNvSpPr/>
            <p:nvPr/>
          </p:nvSpPr>
          <p:spPr bwMode="auto">
            <a:xfrm>
              <a:off x="3626531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87"/>
            <p:cNvSpPr/>
            <p:nvPr/>
          </p:nvSpPr>
          <p:spPr bwMode="auto">
            <a:xfrm>
              <a:off x="3691618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88"/>
            <p:cNvSpPr/>
            <p:nvPr/>
          </p:nvSpPr>
          <p:spPr bwMode="auto">
            <a:xfrm>
              <a:off x="3556681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89"/>
            <p:cNvSpPr/>
            <p:nvPr/>
          </p:nvSpPr>
          <p:spPr bwMode="auto">
            <a:xfrm>
              <a:off x="3626531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90"/>
            <p:cNvSpPr/>
            <p:nvPr/>
          </p:nvSpPr>
          <p:spPr bwMode="auto">
            <a:xfrm>
              <a:off x="3959906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91"/>
            <p:cNvSpPr/>
            <p:nvPr/>
          </p:nvSpPr>
          <p:spPr bwMode="auto">
            <a:xfrm>
              <a:off x="3894818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92"/>
            <p:cNvSpPr/>
            <p:nvPr/>
          </p:nvSpPr>
          <p:spPr bwMode="auto">
            <a:xfrm>
              <a:off x="3761468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93"/>
            <p:cNvSpPr/>
            <p:nvPr/>
          </p:nvSpPr>
          <p:spPr bwMode="auto">
            <a:xfrm>
              <a:off x="5147356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94"/>
            <p:cNvSpPr/>
            <p:nvPr/>
          </p:nvSpPr>
          <p:spPr bwMode="auto">
            <a:xfrm>
              <a:off x="5083856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95"/>
            <p:cNvSpPr/>
            <p:nvPr/>
          </p:nvSpPr>
          <p:spPr bwMode="auto">
            <a:xfrm>
              <a:off x="5217206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96"/>
            <p:cNvSpPr/>
            <p:nvPr/>
          </p:nvSpPr>
          <p:spPr bwMode="auto">
            <a:xfrm>
              <a:off x="5147356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97"/>
            <p:cNvSpPr/>
            <p:nvPr/>
          </p:nvSpPr>
          <p:spPr bwMode="auto">
            <a:xfrm>
              <a:off x="5352143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98"/>
            <p:cNvSpPr/>
            <p:nvPr/>
          </p:nvSpPr>
          <p:spPr bwMode="auto">
            <a:xfrm>
              <a:off x="5415643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99"/>
            <p:cNvSpPr/>
            <p:nvPr/>
          </p:nvSpPr>
          <p:spPr bwMode="auto">
            <a:xfrm>
              <a:off x="5479143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01"/>
            <p:cNvSpPr/>
            <p:nvPr/>
          </p:nvSpPr>
          <p:spPr bwMode="auto">
            <a:xfrm>
              <a:off x="3697968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02"/>
            <p:cNvSpPr/>
            <p:nvPr/>
          </p:nvSpPr>
          <p:spPr bwMode="auto">
            <a:xfrm>
              <a:off x="3786868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03"/>
            <p:cNvSpPr/>
            <p:nvPr/>
          </p:nvSpPr>
          <p:spPr bwMode="auto">
            <a:xfrm>
              <a:off x="3717018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04"/>
            <p:cNvSpPr/>
            <p:nvPr/>
          </p:nvSpPr>
          <p:spPr bwMode="auto">
            <a:xfrm>
              <a:off x="3639231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05"/>
            <p:cNvSpPr/>
            <p:nvPr/>
          </p:nvSpPr>
          <p:spPr bwMode="auto">
            <a:xfrm>
              <a:off x="3550331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06"/>
            <p:cNvSpPr/>
            <p:nvPr/>
          </p:nvSpPr>
          <p:spPr bwMode="auto">
            <a:xfrm>
              <a:off x="3594781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07"/>
            <p:cNvSpPr/>
            <p:nvPr/>
          </p:nvSpPr>
          <p:spPr bwMode="auto">
            <a:xfrm>
              <a:off x="3575731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08"/>
            <p:cNvSpPr/>
            <p:nvPr/>
          </p:nvSpPr>
          <p:spPr bwMode="auto">
            <a:xfrm>
              <a:off x="3639231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09"/>
            <p:cNvSpPr/>
            <p:nvPr/>
          </p:nvSpPr>
          <p:spPr bwMode="auto">
            <a:xfrm>
              <a:off x="3639231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10"/>
            <p:cNvSpPr/>
            <p:nvPr/>
          </p:nvSpPr>
          <p:spPr bwMode="auto">
            <a:xfrm>
              <a:off x="3774168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11"/>
            <p:cNvSpPr/>
            <p:nvPr/>
          </p:nvSpPr>
          <p:spPr bwMode="auto">
            <a:xfrm>
              <a:off x="3639231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12"/>
            <p:cNvSpPr/>
            <p:nvPr/>
          </p:nvSpPr>
          <p:spPr bwMode="auto">
            <a:xfrm>
              <a:off x="3837668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13"/>
            <p:cNvSpPr/>
            <p:nvPr/>
          </p:nvSpPr>
          <p:spPr bwMode="auto">
            <a:xfrm>
              <a:off x="3901168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14"/>
            <p:cNvSpPr/>
            <p:nvPr/>
          </p:nvSpPr>
          <p:spPr bwMode="auto">
            <a:xfrm>
              <a:off x="2113643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15"/>
            <p:cNvSpPr/>
            <p:nvPr/>
          </p:nvSpPr>
          <p:spPr bwMode="auto">
            <a:xfrm>
              <a:off x="2445431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16"/>
            <p:cNvSpPr/>
            <p:nvPr/>
          </p:nvSpPr>
          <p:spPr bwMode="auto">
            <a:xfrm>
              <a:off x="2445431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17"/>
            <p:cNvSpPr/>
            <p:nvPr/>
          </p:nvSpPr>
          <p:spPr bwMode="auto">
            <a:xfrm>
              <a:off x="2113643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18"/>
            <p:cNvSpPr/>
            <p:nvPr/>
          </p:nvSpPr>
          <p:spPr bwMode="auto">
            <a:xfrm>
              <a:off x="2113643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7" name="组合 76"/>
            <p:cNvGrpSpPr/>
            <p:nvPr userDrawn="1"/>
          </p:nvGrpSpPr>
          <p:grpSpPr>
            <a:xfrm>
              <a:off x="694418" y="3063953"/>
              <a:ext cx="454025" cy="452438"/>
              <a:chOff x="694418" y="3063953"/>
              <a:chExt cx="454025" cy="452438"/>
            </a:xfrm>
            <a:grpFill/>
          </p:grpSpPr>
          <p:sp>
            <p:nvSpPr>
              <p:cNvPr id="205" name="Freeform 119"/>
              <p:cNvSpPr/>
              <p:nvPr/>
            </p:nvSpPr>
            <p:spPr bwMode="auto">
              <a:xfrm>
                <a:off x="757918" y="3389391"/>
                <a:ext cx="65088" cy="63500"/>
              </a:xfrm>
              <a:custGeom>
                <a:avLst/>
                <a:gdLst>
                  <a:gd name="T0" fmla="*/ 6 w 10"/>
                  <a:gd name="T1" fmla="*/ 0 h 10"/>
                  <a:gd name="T2" fmla="*/ 10 w 10"/>
                  <a:gd name="T3" fmla="*/ 3 h 10"/>
                  <a:gd name="T4" fmla="*/ 10 w 10"/>
                  <a:gd name="T5" fmla="*/ 10 h 10"/>
                  <a:gd name="T6" fmla="*/ 3 w 10"/>
                  <a:gd name="T7" fmla="*/ 10 h 10"/>
                  <a:gd name="T8" fmla="*/ 0 w 10"/>
                  <a:gd name="T9" fmla="*/ 7 h 10"/>
                  <a:gd name="T10" fmla="*/ 0 w 10"/>
                  <a:gd name="T11" fmla="*/ 0 h 10"/>
                  <a:gd name="T12" fmla="*/ 6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6" y="0"/>
                    </a:moveTo>
                    <a:cubicBezTo>
                      <a:pt x="9" y="0"/>
                      <a:pt x="10" y="1"/>
                      <a:pt x="10" y="3"/>
                    </a:cubicBezTo>
                    <a:cubicBezTo>
                      <a:pt x="10" y="5"/>
                      <a:pt x="10" y="8"/>
                      <a:pt x="10" y="10"/>
                    </a:cubicBezTo>
                    <a:cubicBezTo>
                      <a:pt x="8" y="10"/>
                      <a:pt x="5" y="10"/>
                      <a:pt x="3" y="10"/>
                    </a:cubicBezTo>
                    <a:cubicBezTo>
                      <a:pt x="1" y="10"/>
                      <a:pt x="0" y="9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120"/>
              <p:cNvSpPr/>
              <p:nvPr/>
            </p:nvSpPr>
            <p:spPr bwMode="auto">
              <a:xfrm>
                <a:off x="1013506" y="3389391"/>
                <a:ext cx="65088" cy="63500"/>
              </a:xfrm>
              <a:custGeom>
                <a:avLst/>
                <a:gdLst>
                  <a:gd name="T0" fmla="*/ 4 w 10"/>
                  <a:gd name="T1" fmla="*/ 0 h 10"/>
                  <a:gd name="T2" fmla="*/ 0 w 10"/>
                  <a:gd name="T3" fmla="*/ 3 h 10"/>
                  <a:gd name="T4" fmla="*/ 0 w 10"/>
                  <a:gd name="T5" fmla="*/ 10 h 10"/>
                  <a:gd name="T6" fmla="*/ 7 w 10"/>
                  <a:gd name="T7" fmla="*/ 10 h 10"/>
                  <a:gd name="T8" fmla="*/ 10 w 10"/>
                  <a:gd name="T9" fmla="*/ 7 h 10"/>
                  <a:gd name="T10" fmla="*/ 10 w 10"/>
                  <a:gd name="T11" fmla="*/ 0 h 10"/>
                  <a:gd name="T12" fmla="*/ 4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0"/>
                    </a:moveTo>
                    <a:cubicBezTo>
                      <a:pt x="1" y="0"/>
                      <a:pt x="0" y="1"/>
                      <a:pt x="0" y="3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3" y="10"/>
                      <a:pt x="5" y="10"/>
                      <a:pt x="7" y="10"/>
                    </a:cubicBezTo>
                    <a:cubicBezTo>
                      <a:pt x="9" y="10"/>
                      <a:pt x="10" y="9"/>
                      <a:pt x="10" y="7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8" y="0"/>
                      <a:pt x="6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121"/>
              <p:cNvSpPr/>
              <p:nvPr/>
            </p:nvSpPr>
            <p:spPr bwMode="auto">
              <a:xfrm>
                <a:off x="823006" y="3063953"/>
                <a:ext cx="190500" cy="63500"/>
              </a:xfrm>
              <a:custGeom>
                <a:avLst/>
                <a:gdLst>
                  <a:gd name="T0" fmla="*/ 27 w 30"/>
                  <a:gd name="T1" fmla="*/ 0 h 10"/>
                  <a:gd name="T2" fmla="*/ 30 w 30"/>
                  <a:gd name="T3" fmla="*/ 3 h 10"/>
                  <a:gd name="T4" fmla="*/ 30 w 30"/>
                  <a:gd name="T5" fmla="*/ 10 h 10"/>
                  <a:gd name="T6" fmla="*/ 0 w 30"/>
                  <a:gd name="T7" fmla="*/ 10 h 10"/>
                  <a:gd name="T8" fmla="*/ 0 w 30"/>
                  <a:gd name="T9" fmla="*/ 3 h 10"/>
                  <a:gd name="T10" fmla="*/ 3 w 30"/>
                  <a:gd name="T11" fmla="*/ 0 h 10"/>
                  <a:gd name="T12" fmla="*/ 27 w 3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27" y="0"/>
                    </a:moveTo>
                    <a:cubicBezTo>
                      <a:pt x="29" y="0"/>
                      <a:pt x="30" y="1"/>
                      <a:pt x="30" y="3"/>
                    </a:cubicBezTo>
                    <a:cubicBezTo>
                      <a:pt x="30" y="6"/>
                      <a:pt x="30" y="8"/>
                      <a:pt x="30" y="10"/>
                    </a:cubicBezTo>
                    <a:cubicBezTo>
                      <a:pt x="20" y="10"/>
                      <a:pt x="10" y="10"/>
                      <a:pt x="0" y="10"/>
                    </a:cubicBezTo>
                    <a:cubicBezTo>
                      <a:pt x="0" y="8"/>
                      <a:pt x="0" y="6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1" y="0"/>
                      <a:pt x="19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122"/>
              <p:cNvSpPr/>
              <p:nvPr/>
            </p:nvSpPr>
            <p:spPr bwMode="auto">
              <a:xfrm>
                <a:off x="757918" y="3127453"/>
                <a:ext cx="65088" cy="63500"/>
              </a:xfrm>
              <a:custGeom>
                <a:avLst/>
                <a:gdLst>
                  <a:gd name="T0" fmla="*/ 10 w 10"/>
                  <a:gd name="T1" fmla="*/ 7 h 10"/>
                  <a:gd name="T2" fmla="*/ 6 w 10"/>
                  <a:gd name="T3" fmla="*/ 10 h 10"/>
                  <a:gd name="T4" fmla="*/ 0 w 10"/>
                  <a:gd name="T5" fmla="*/ 10 h 10"/>
                  <a:gd name="T6" fmla="*/ 0 w 10"/>
                  <a:gd name="T7" fmla="*/ 4 h 10"/>
                  <a:gd name="T8" fmla="*/ 3 w 10"/>
                  <a:gd name="T9" fmla="*/ 0 h 10"/>
                  <a:gd name="T10" fmla="*/ 10 w 10"/>
                  <a:gd name="T11" fmla="*/ 0 h 10"/>
                  <a:gd name="T12" fmla="*/ 10 w 1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10" y="9"/>
                      <a:pt x="9" y="10"/>
                      <a:pt x="6" y="10"/>
                    </a:cubicBezTo>
                    <a:cubicBezTo>
                      <a:pt x="4" y="10"/>
                      <a:pt x="2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2"/>
                      <a:pt x="10" y="5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123"/>
              <p:cNvSpPr/>
              <p:nvPr/>
            </p:nvSpPr>
            <p:spPr bwMode="auto">
              <a:xfrm>
                <a:off x="1013506" y="3127453"/>
                <a:ext cx="65088" cy="63500"/>
              </a:xfrm>
              <a:custGeom>
                <a:avLst/>
                <a:gdLst>
                  <a:gd name="T0" fmla="*/ 4 w 10"/>
                  <a:gd name="T1" fmla="*/ 10 h 10"/>
                  <a:gd name="T2" fmla="*/ 0 w 10"/>
                  <a:gd name="T3" fmla="*/ 7 h 10"/>
                  <a:gd name="T4" fmla="*/ 0 w 10"/>
                  <a:gd name="T5" fmla="*/ 0 h 10"/>
                  <a:gd name="T6" fmla="*/ 7 w 10"/>
                  <a:gd name="T7" fmla="*/ 0 h 10"/>
                  <a:gd name="T8" fmla="*/ 10 w 10"/>
                  <a:gd name="T9" fmla="*/ 4 h 10"/>
                  <a:gd name="T10" fmla="*/ 10 w 10"/>
                  <a:gd name="T11" fmla="*/ 10 h 10"/>
                  <a:gd name="T12" fmla="*/ 4 w 10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4" y="10"/>
                    </a:moveTo>
                    <a:cubicBezTo>
                      <a:pt x="1" y="10"/>
                      <a:pt x="0" y="9"/>
                      <a:pt x="0" y="7"/>
                    </a:cubicBezTo>
                    <a:cubicBezTo>
                      <a:pt x="0" y="5"/>
                      <a:pt x="0" y="2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8" y="10"/>
                      <a:pt x="6" y="10"/>
                      <a:pt x="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124"/>
              <p:cNvSpPr/>
              <p:nvPr/>
            </p:nvSpPr>
            <p:spPr bwMode="auto">
              <a:xfrm>
                <a:off x="823006" y="3256041"/>
                <a:ext cx="63500" cy="69850"/>
              </a:xfrm>
              <a:custGeom>
                <a:avLst/>
                <a:gdLst>
                  <a:gd name="T0" fmla="*/ 0 w 10"/>
                  <a:gd name="T1" fmla="*/ 4 h 11"/>
                  <a:gd name="T2" fmla="*/ 3 w 10"/>
                  <a:gd name="T3" fmla="*/ 0 h 11"/>
                  <a:gd name="T4" fmla="*/ 10 w 10"/>
                  <a:gd name="T5" fmla="*/ 0 h 11"/>
                  <a:gd name="T6" fmla="*/ 10 w 10"/>
                  <a:gd name="T7" fmla="*/ 11 h 11"/>
                  <a:gd name="T8" fmla="*/ 3 w 10"/>
                  <a:gd name="T9" fmla="*/ 11 h 11"/>
                  <a:gd name="T10" fmla="*/ 0 w 10"/>
                  <a:gd name="T11" fmla="*/ 7 h 11"/>
                  <a:gd name="T12" fmla="*/ 0 w 10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0" y="4"/>
                      <a:pt x="10" y="7"/>
                      <a:pt x="10" y="11"/>
                    </a:cubicBezTo>
                    <a:cubicBezTo>
                      <a:pt x="8" y="11"/>
                      <a:pt x="5" y="11"/>
                      <a:pt x="3" y="11"/>
                    </a:cubicBezTo>
                    <a:cubicBezTo>
                      <a:pt x="1" y="11"/>
                      <a:pt x="0" y="10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125"/>
              <p:cNvSpPr/>
              <p:nvPr/>
            </p:nvSpPr>
            <p:spPr bwMode="auto">
              <a:xfrm>
                <a:off x="886506" y="3325891"/>
                <a:ext cx="63500" cy="63500"/>
              </a:xfrm>
              <a:custGeom>
                <a:avLst/>
                <a:gdLst>
                  <a:gd name="T0" fmla="*/ 0 w 10"/>
                  <a:gd name="T1" fmla="*/ 6 h 10"/>
                  <a:gd name="T2" fmla="*/ 3 w 10"/>
                  <a:gd name="T3" fmla="*/ 10 h 10"/>
                  <a:gd name="T4" fmla="*/ 7 w 10"/>
                  <a:gd name="T5" fmla="*/ 10 h 10"/>
                  <a:gd name="T6" fmla="*/ 10 w 10"/>
                  <a:gd name="T7" fmla="*/ 6 h 10"/>
                  <a:gd name="T8" fmla="*/ 10 w 10"/>
                  <a:gd name="T9" fmla="*/ 0 h 10"/>
                  <a:gd name="T10" fmla="*/ 0 w 10"/>
                  <a:gd name="T11" fmla="*/ 0 h 10"/>
                  <a:gd name="T12" fmla="*/ 0 w 10"/>
                  <a:gd name="T13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0" y="6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5" y="10"/>
                      <a:pt x="6" y="10"/>
                      <a:pt x="7" y="10"/>
                    </a:cubicBezTo>
                    <a:cubicBezTo>
                      <a:pt x="9" y="10"/>
                      <a:pt x="10" y="9"/>
                      <a:pt x="10" y="6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7" y="0"/>
                      <a:pt x="3" y="0"/>
                      <a:pt x="0" y="0"/>
                    </a:cubicBezTo>
                    <a:cubicBezTo>
                      <a:pt x="0" y="2"/>
                      <a:pt x="0" y="4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126"/>
              <p:cNvSpPr/>
              <p:nvPr/>
            </p:nvSpPr>
            <p:spPr bwMode="auto">
              <a:xfrm>
                <a:off x="950006" y="3256041"/>
                <a:ext cx="63500" cy="69850"/>
              </a:xfrm>
              <a:custGeom>
                <a:avLst/>
                <a:gdLst>
                  <a:gd name="T0" fmla="*/ 10 w 10"/>
                  <a:gd name="T1" fmla="*/ 7 h 11"/>
                  <a:gd name="T2" fmla="*/ 7 w 10"/>
                  <a:gd name="T3" fmla="*/ 11 h 11"/>
                  <a:gd name="T4" fmla="*/ 0 w 10"/>
                  <a:gd name="T5" fmla="*/ 11 h 11"/>
                  <a:gd name="T6" fmla="*/ 0 w 10"/>
                  <a:gd name="T7" fmla="*/ 0 h 11"/>
                  <a:gd name="T8" fmla="*/ 7 w 10"/>
                  <a:gd name="T9" fmla="*/ 0 h 11"/>
                  <a:gd name="T10" fmla="*/ 10 w 10"/>
                  <a:gd name="T11" fmla="*/ 4 h 11"/>
                  <a:gd name="T12" fmla="*/ 10 w 10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1">
                    <a:moveTo>
                      <a:pt x="10" y="7"/>
                    </a:moveTo>
                    <a:cubicBezTo>
                      <a:pt x="10" y="10"/>
                      <a:pt x="9" y="11"/>
                      <a:pt x="7" y="11"/>
                    </a:cubicBezTo>
                    <a:cubicBezTo>
                      <a:pt x="5" y="11"/>
                      <a:pt x="2" y="11"/>
                      <a:pt x="0" y="11"/>
                    </a:cubicBezTo>
                    <a:cubicBezTo>
                      <a:pt x="0" y="7"/>
                      <a:pt x="0" y="4"/>
                      <a:pt x="0" y="0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9" y="0"/>
                      <a:pt x="10" y="1"/>
                      <a:pt x="10" y="4"/>
                    </a:cubicBezTo>
                    <a:cubicBezTo>
                      <a:pt x="10" y="5"/>
                      <a:pt x="10" y="6"/>
                      <a:pt x="1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127"/>
              <p:cNvSpPr/>
              <p:nvPr/>
            </p:nvSpPr>
            <p:spPr bwMode="auto">
              <a:xfrm>
                <a:off x="886506" y="3190953"/>
                <a:ext cx="63500" cy="65088"/>
              </a:xfrm>
              <a:custGeom>
                <a:avLst/>
                <a:gdLst>
                  <a:gd name="T0" fmla="*/ 7 w 10"/>
                  <a:gd name="T1" fmla="*/ 0 h 10"/>
                  <a:gd name="T2" fmla="*/ 10 w 10"/>
                  <a:gd name="T3" fmla="*/ 4 h 10"/>
                  <a:gd name="T4" fmla="*/ 10 w 10"/>
                  <a:gd name="T5" fmla="*/ 10 h 10"/>
                  <a:gd name="T6" fmla="*/ 0 w 10"/>
                  <a:gd name="T7" fmla="*/ 10 h 10"/>
                  <a:gd name="T8" fmla="*/ 0 w 10"/>
                  <a:gd name="T9" fmla="*/ 4 h 10"/>
                  <a:gd name="T10" fmla="*/ 3 w 10"/>
                  <a:gd name="T11" fmla="*/ 0 h 10"/>
                  <a:gd name="T12" fmla="*/ 7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7" y="0"/>
                    </a:moveTo>
                    <a:cubicBezTo>
                      <a:pt x="9" y="0"/>
                      <a:pt x="10" y="1"/>
                      <a:pt x="10" y="4"/>
                    </a:cubicBezTo>
                    <a:cubicBezTo>
                      <a:pt x="10" y="6"/>
                      <a:pt x="10" y="8"/>
                      <a:pt x="10" y="10"/>
                    </a:cubicBezTo>
                    <a:cubicBezTo>
                      <a:pt x="7" y="10"/>
                      <a:pt x="3" y="10"/>
                      <a:pt x="0" y="10"/>
                    </a:cubicBezTo>
                    <a:cubicBezTo>
                      <a:pt x="0" y="8"/>
                      <a:pt x="0" y="6"/>
                      <a:pt x="0" y="4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128"/>
              <p:cNvSpPr/>
              <p:nvPr/>
            </p:nvSpPr>
            <p:spPr bwMode="auto">
              <a:xfrm>
                <a:off x="694418" y="3190953"/>
                <a:ext cx="63500" cy="198438"/>
              </a:xfrm>
              <a:custGeom>
                <a:avLst/>
                <a:gdLst>
                  <a:gd name="T0" fmla="*/ 0 w 10"/>
                  <a:gd name="T1" fmla="*/ 4 h 31"/>
                  <a:gd name="T2" fmla="*/ 3 w 10"/>
                  <a:gd name="T3" fmla="*/ 0 h 31"/>
                  <a:gd name="T4" fmla="*/ 10 w 10"/>
                  <a:gd name="T5" fmla="*/ 0 h 31"/>
                  <a:gd name="T6" fmla="*/ 10 w 10"/>
                  <a:gd name="T7" fmla="*/ 31 h 31"/>
                  <a:gd name="T8" fmla="*/ 3 w 10"/>
                  <a:gd name="T9" fmla="*/ 31 h 31"/>
                  <a:gd name="T10" fmla="*/ 0 w 10"/>
                  <a:gd name="T11" fmla="*/ 27 h 31"/>
                  <a:gd name="T12" fmla="*/ 0 w 10"/>
                  <a:gd name="T13" fmla="*/ 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1">
                    <a:moveTo>
                      <a:pt x="0" y="4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7" y="0"/>
                      <a:pt x="10" y="0"/>
                    </a:cubicBezTo>
                    <a:cubicBezTo>
                      <a:pt x="10" y="10"/>
                      <a:pt x="10" y="21"/>
                      <a:pt x="10" y="31"/>
                    </a:cubicBezTo>
                    <a:cubicBezTo>
                      <a:pt x="7" y="31"/>
                      <a:pt x="5" y="31"/>
                      <a:pt x="3" y="31"/>
                    </a:cubicBezTo>
                    <a:cubicBezTo>
                      <a:pt x="1" y="31"/>
                      <a:pt x="0" y="30"/>
                      <a:pt x="0" y="27"/>
                    </a:cubicBezTo>
                    <a:cubicBezTo>
                      <a:pt x="0" y="19"/>
                      <a:pt x="0" y="12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129"/>
              <p:cNvSpPr/>
              <p:nvPr/>
            </p:nvSpPr>
            <p:spPr bwMode="auto">
              <a:xfrm>
                <a:off x="823006" y="3452891"/>
                <a:ext cx="190500" cy="63500"/>
              </a:xfrm>
              <a:custGeom>
                <a:avLst/>
                <a:gdLst>
                  <a:gd name="T0" fmla="*/ 0 w 30"/>
                  <a:gd name="T1" fmla="*/ 7 h 10"/>
                  <a:gd name="T2" fmla="*/ 3 w 30"/>
                  <a:gd name="T3" fmla="*/ 10 h 10"/>
                  <a:gd name="T4" fmla="*/ 27 w 30"/>
                  <a:gd name="T5" fmla="*/ 10 h 10"/>
                  <a:gd name="T6" fmla="*/ 30 w 30"/>
                  <a:gd name="T7" fmla="*/ 7 h 10"/>
                  <a:gd name="T8" fmla="*/ 30 w 30"/>
                  <a:gd name="T9" fmla="*/ 0 h 10"/>
                  <a:gd name="T10" fmla="*/ 0 w 30"/>
                  <a:gd name="T11" fmla="*/ 0 h 10"/>
                  <a:gd name="T12" fmla="*/ 0 w 3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10">
                    <a:moveTo>
                      <a:pt x="0" y="7"/>
                    </a:moveTo>
                    <a:cubicBezTo>
                      <a:pt x="0" y="9"/>
                      <a:pt x="1" y="10"/>
                      <a:pt x="3" y="10"/>
                    </a:cubicBezTo>
                    <a:cubicBezTo>
                      <a:pt x="11" y="10"/>
                      <a:pt x="19" y="10"/>
                      <a:pt x="27" y="10"/>
                    </a:cubicBezTo>
                    <a:cubicBezTo>
                      <a:pt x="29" y="10"/>
                      <a:pt x="30" y="9"/>
                      <a:pt x="30" y="7"/>
                    </a:cubicBezTo>
                    <a:cubicBezTo>
                      <a:pt x="30" y="4"/>
                      <a:pt x="30" y="2"/>
                      <a:pt x="30" y="0"/>
                    </a:cubicBezTo>
                    <a:cubicBezTo>
                      <a:pt x="20" y="0"/>
                      <a:pt x="10" y="0"/>
                      <a:pt x="0" y="0"/>
                    </a:cubicBezTo>
                    <a:cubicBezTo>
                      <a:pt x="0" y="2"/>
                      <a:pt x="0" y="4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130"/>
              <p:cNvSpPr/>
              <p:nvPr/>
            </p:nvSpPr>
            <p:spPr bwMode="auto">
              <a:xfrm>
                <a:off x="1078593" y="3190953"/>
                <a:ext cx="69850" cy="198438"/>
              </a:xfrm>
              <a:custGeom>
                <a:avLst/>
                <a:gdLst>
                  <a:gd name="T0" fmla="*/ 11 w 11"/>
                  <a:gd name="T1" fmla="*/ 27 h 31"/>
                  <a:gd name="T2" fmla="*/ 7 w 11"/>
                  <a:gd name="T3" fmla="*/ 31 h 31"/>
                  <a:gd name="T4" fmla="*/ 0 w 11"/>
                  <a:gd name="T5" fmla="*/ 31 h 31"/>
                  <a:gd name="T6" fmla="*/ 0 w 11"/>
                  <a:gd name="T7" fmla="*/ 0 h 31"/>
                  <a:gd name="T8" fmla="*/ 7 w 11"/>
                  <a:gd name="T9" fmla="*/ 0 h 31"/>
                  <a:gd name="T10" fmla="*/ 11 w 11"/>
                  <a:gd name="T11" fmla="*/ 4 h 31"/>
                  <a:gd name="T12" fmla="*/ 11 w 11"/>
                  <a:gd name="T13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1">
                    <a:moveTo>
                      <a:pt x="11" y="27"/>
                    </a:moveTo>
                    <a:cubicBezTo>
                      <a:pt x="11" y="30"/>
                      <a:pt x="10" y="31"/>
                      <a:pt x="7" y="31"/>
                    </a:cubicBezTo>
                    <a:cubicBezTo>
                      <a:pt x="5" y="31"/>
                      <a:pt x="3" y="31"/>
                      <a:pt x="0" y="31"/>
                    </a:cubicBezTo>
                    <a:cubicBezTo>
                      <a:pt x="0" y="21"/>
                      <a:pt x="0" y="10"/>
                      <a:pt x="0" y="0"/>
                    </a:cubicBezTo>
                    <a:cubicBezTo>
                      <a:pt x="3" y="0"/>
                      <a:pt x="5" y="0"/>
                      <a:pt x="7" y="0"/>
                    </a:cubicBezTo>
                    <a:cubicBezTo>
                      <a:pt x="10" y="0"/>
                      <a:pt x="11" y="1"/>
                      <a:pt x="11" y="4"/>
                    </a:cubicBezTo>
                    <a:cubicBezTo>
                      <a:pt x="11" y="12"/>
                      <a:pt x="11" y="19"/>
                      <a:pt x="1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8" name="Freeform 142"/>
            <p:cNvSpPr>
              <a:spLocks noEditPoints="1"/>
            </p:cNvSpPr>
            <p:nvPr/>
          </p:nvSpPr>
          <p:spPr bwMode="auto">
            <a:xfrm>
              <a:off x="5160056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9" name="组合 78"/>
            <p:cNvGrpSpPr/>
            <p:nvPr userDrawn="1"/>
          </p:nvGrpSpPr>
          <p:grpSpPr>
            <a:xfrm>
              <a:off x="8178351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200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80" name="Freeform 10"/>
            <p:cNvSpPr/>
            <p:nvPr/>
          </p:nvSpPr>
          <p:spPr bwMode="auto">
            <a:xfrm>
              <a:off x="9661076" y="650953"/>
              <a:ext cx="203200" cy="473075"/>
            </a:xfrm>
            <a:custGeom>
              <a:avLst/>
              <a:gdLst>
                <a:gd name="T0" fmla="*/ 14 w 32"/>
                <a:gd name="T1" fmla="*/ 0 h 74"/>
                <a:gd name="T2" fmla="*/ 11 w 32"/>
                <a:gd name="T3" fmla="*/ 3 h 74"/>
                <a:gd name="T4" fmla="*/ 11 w 32"/>
                <a:gd name="T5" fmla="*/ 21 h 74"/>
                <a:gd name="T6" fmla="*/ 0 w 32"/>
                <a:gd name="T7" fmla="*/ 21 h 74"/>
                <a:gd name="T8" fmla="*/ 0 w 32"/>
                <a:gd name="T9" fmla="*/ 28 h 74"/>
                <a:gd name="T10" fmla="*/ 4 w 32"/>
                <a:gd name="T11" fmla="*/ 31 h 74"/>
                <a:gd name="T12" fmla="*/ 11 w 32"/>
                <a:gd name="T13" fmla="*/ 31 h 74"/>
                <a:gd name="T14" fmla="*/ 11 w 32"/>
                <a:gd name="T15" fmla="*/ 42 h 74"/>
                <a:gd name="T16" fmla="*/ 4 w 32"/>
                <a:gd name="T17" fmla="*/ 42 h 74"/>
                <a:gd name="T18" fmla="*/ 0 w 32"/>
                <a:gd name="T19" fmla="*/ 45 h 74"/>
                <a:gd name="T20" fmla="*/ 0 w 32"/>
                <a:gd name="T21" fmla="*/ 53 h 74"/>
                <a:gd name="T22" fmla="*/ 11 w 32"/>
                <a:gd name="T23" fmla="*/ 53 h 74"/>
                <a:gd name="T24" fmla="*/ 11 w 32"/>
                <a:gd name="T25" fmla="*/ 70 h 74"/>
                <a:gd name="T26" fmla="*/ 14 w 32"/>
                <a:gd name="T27" fmla="*/ 74 h 74"/>
                <a:gd name="T28" fmla="*/ 18 w 32"/>
                <a:gd name="T29" fmla="*/ 74 h 74"/>
                <a:gd name="T30" fmla="*/ 21 w 32"/>
                <a:gd name="T31" fmla="*/ 70 h 74"/>
                <a:gd name="T32" fmla="*/ 21 w 32"/>
                <a:gd name="T33" fmla="*/ 63 h 74"/>
                <a:gd name="T34" fmla="*/ 28 w 32"/>
                <a:gd name="T35" fmla="*/ 63 h 74"/>
                <a:gd name="T36" fmla="*/ 32 w 32"/>
                <a:gd name="T37" fmla="*/ 60 h 74"/>
                <a:gd name="T38" fmla="*/ 32 w 32"/>
                <a:gd name="T39" fmla="*/ 53 h 74"/>
                <a:gd name="T40" fmla="*/ 21 w 32"/>
                <a:gd name="T41" fmla="*/ 53 h 74"/>
                <a:gd name="T42" fmla="*/ 21 w 32"/>
                <a:gd name="T43" fmla="*/ 42 h 74"/>
                <a:gd name="T44" fmla="*/ 32 w 32"/>
                <a:gd name="T45" fmla="*/ 42 h 74"/>
                <a:gd name="T46" fmla="*/ 32 w 32"/>
                <a:gd name="T47" fmla="*/ 31 h 74"/>
                <a:gd name="T48" fmla="*/ 21 w 32"/>
                <a:gd name="T49" fmla="*/ 31 h 74"/>
                <a:gd name="T50" fmla="*/ 21 w 32"/>
                <a:gd name="T51" fmla="*/ 21 h 74"/>
                <a:gd name="T52" fmla="*/ 32 w 32"/>
                <a:gd name="T53" fmla="*/ 21 h 74"/>
                <a:gd name="T54" fmla="*/ 32 w 32"/>
                <a:gd name="T55" fmla="*/ 14 h 74"/>
                <a:gd name="T56" fmla="*/ 28 w 32"/>
                <a:gd name="T57" fmla="*/ 10 h 74"/>
                <a:gd name="T58" fmla="*/ 21 w 32"/>
                <a:gd name="T59" fmla="*/ 10 h 74"/>
                <a:gd name="T60" fmla="*/ 21 w 32"/>
                <a:gd name="T61" fmla="*/ 3 h 74"/>
                <a:gd name="T62" fmla="*/ 18 w 32"/>
                <a:gd name="T63" fmla="*/ 0 h 74"/>
                <a:gd name="T64" fmla="*/ 14 w 32"/>
                <a:gd name="T6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74">
                  <a:moveTo>
                    <a:pt x="14" y="0"/>
                  </a:moveTo>
                  <a:cubicBezTo>
                    <a:pt x="12" y="0"/>
                    <a:pt x="11" y="1"/>
                    <a:pt x="11" y="3"/>
                  </a:cubicBezTo>
                  <a:cubicBezTo>
                    <a:pt x="11" y="9"/>
                    <a:pt x="11" y="15"/>
                    <a:pt x="11" y="21"/>
                  </a:cubicBezTo>
                  <a:cubicBezTo>
                    <a:pt x="7" y="21"/>
                    <a:pt x="4" y="21"/>
                    <a:pt x="0" y="21"/>
                  </a:cubicBezTo>
                  <a:cubicBezTo>
                    <a:pt x="0" y="23"/>
                    <a:pt x="0" y="25"/>
                    <a:pt x="0" y="28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1"/>
                    <a:pt x="11" y="31"/>
                  </a:cubicBezTo>
                  <a:cubicBezTo>
                    <a:pt x="11" y="35"/>
                    <a:pt x="11" y="38"/>
                    <a:pt x="11" y="42"/>
                  </a:cubicBezTo>
                  <a:cubicBezTo>
                    <a:pt x="8" y="42"/>
                    <a:pt x="6" y="42"/>
                    <a:pt x="4" y="42"/>
                  </a:cubicBezTo>
                  <a:cubicBezTo>
                    <a:pt x="1" y="42"/>
                    <a:pt x="0" y="43"/>
                    <a:pt x="0" y="45"/>
                  </a:cubicBezTo>
                  <a:cubicBezTo>
                    <a:pt x="0" y="48"/>
                    <a:pt x="0" y="50"/>
                    <a:pt x="0" y="53"/>
                  </a:cubicBezTo>
                  <a:cubicBezTo>
                    <a:pt x="4" y="53"/>
                    <a:pt x="7" y="53"/>
                    <a:pt x="11" y="53"/>
                  </a:cubicBezTo>
                  <a:cubicBezTo>
                    <a:pt x="11" y="58"/>
                    <a:pt x="11" y="64"/>
                    <a:pt x="11" y="70"/>
                  </a:cubicBezTo>
                  <a:cubicBezTo>
                    <a:pt x="11" y="73"/>
                    <a:pt x="12" y="74"/>
                    <a:pt x="14" y="74"/>
                  </a:cubicBezTo>
                  <a:cubicBezTo>
                    <a:pt x="15" y="74"/>
                    <a:pt x="17" y="74"/>
                    <a:pt x="18" y="74"/>
                  </a:cubicBezTo>
                  <a:cubicBezTo>
                    <a:pt x="20" y="74"/>
                    <a:pt x="21" y="73"/>
                    <a:pt x="21" y="70"/>
                  </a:cubicBezTo>
                  <a:cubicBezTo>
                    <a:pt x="21" y="68"/>
                    <a:pt x="21" y="66"/>
                    <a:pt x="21" y="63"/>
                  </a:cubicBezTo>
                  <a:cubicBezTo>
                    <a:pt x="24" y="63"/>
                    <a:pt x="26" y="63"/>
                    <a:pt x="28" y="63"/>
                  </a:cubicBezTo>
                  <a:cubicBezTo>
                    <a:pt x="31" y="63"/>
                    <a:pt x="32" y="62"/>
                    <a:pt x="32" y="60"/>
                  </a:cubicBezTo>
                  <a:cubicBezTo>
                    <a:pt x="32" y="57"/>
                    <a:pt x="32" y="55"/>
                    <a:pt x="32" y="53"/>
                  </a:cubicBezTo>
                  <a:cubicBezTo>
                    <a:pt x="28" y="53"/>
                    <a:pt x="25" y="53"/>
                    <a:pt x="21" y="53"/>
                  </a:cubicBezTo>
                  <a:cubicBezTo>
                    <a:pt x="21" y="49"/>
                    <a:pt x="21" y="45"/>
                    <a:pt x="21" y="42"/>
                  </a:cubicBezTo>
                  <a:cubicBezTo>
                    <a:pt x="25" y="42"/>
                    <a:pt x="28" y="42"/>
                    <a:pt x="32" y="42"/>
                  </a:cubicBezTo>
                  <a:cubicBezTo>
                    <a:pt x="32" y="38"/>
                    <a:pt x="32" y="35"/>
                    <a:pt x="32" y="31"/>
                  </a:cubicBezTo>
                  <a:cubicBezTo>
                    <a:pt x="28" y="31"/>
                    <a:pt x="25" y="31"/>
                    <a:pt x="21" y="31"/>
                  </a:cubicBezTo>
                  <a:cubicBezTo>
                    <a:pt x="21" y="28"/>
                    <a:pt x="21" y="24"/>
                    <a:pt x="21" y="21"/>
                  </a:cubicBezTo>
                  <a:cubicBezTo>
                    <a:pt x="25" y="21"/>
                    <a:pt x="28" y="21"/>
                    <a:pt x="32" y="21"/>
                  </a:cubicBezTo>
                  <a:cubicBezTo>
                    <a:pt x="32" y="18"/>
                    <a:pt x="32" y="16"/>
                    <a:pt x="32" y="14"/>
                  </a:cubicBezTo>
                  <a:cubicBezTo>
                    <a:pt x="32" y="11"/>
                    <a:pt x="31" y="10"/>
                    <a:pt x="28" y="10"/>
                  </a:cubicBezTo>
                  <a:cubicBezTo>
                    <a:pt x="26" y="10"/>
                    <a:pt x="24" y="10"/>
                    <a:pt x="21" y="10"/>
                  </a:cubicBezTo>
                  <a:cubicBezTo>
                    <a:pt x="21" y="8"/>
                    <a:pt x="21" y="5"/>
                    <a:pt x="21" y="3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7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1"/>
            <p:cNvSpPr/>
            <p:nvPr/>
          </p:nvSpPr>
          <p:spPr bwMode="auto">
            <a:xfrm>
              <a:off x="9864276" y="785891"/>
              <a:ext cx="71438" cy="63500"/>
            </a:xfrm>
            <a:custGeom>
              <a:avLst/>
              <a:gdLst>
                <a:gd name="T0" fmla="*/ 11 w 11"/>
                <a:gd name="T1" fmla="*/ 3 h 10"/>
                <a:gd name="T2" fmla="*/ 7 w 11"/>
                <a:gd name="T3" fmla="*/ 0 h 10"/>
                <a:gd name="T4" fmla="*/ 0 w 11"/>
                <a:gd name="T5" fmla="*/ 0 h 10"/>
                <a:gd name="T6" fmla="*/ 0 w 11"/>
                <a:gd name="T7" fmla="*/ 10 h 10"/>
                <a:gd name="T8" fmla="*/ 7 w 11"/>
                <a:gd name="T9" fmla="*/ 10 h 10"/>
                <a:gd name="T10" fmla="*/ 11 w 11"/>
                <a:gd name="T11" fmla="*/ 7 h 10"/>
                <a:gd name="T12" fmla="*/ 11 w 1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9" y="10"/>
                    <a:pt x="11" y="9"/>
                    <a:pt x="11" y="7"/>
                  </a:cubicBezTo>
                  <a:cubicBezTo>
                    <a:pt x="11" y="6"/>
                    <a:pt x="11" y="4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2"/>
            <p:cNvSpPr/>
            <p:nvPr/>
          </p:nvSpPr>
          <p:spPr bwMode="auto">
            <a:xfrm>
              <a:off x="9864276" y="919241"/>
              <a:ext cx="71438" cy="69850"/>
            </a:xfrm>
            <a:custGeom>
              <a:avLst/>
              <a:gdLst>
                <a:gd name="T0" fmla="*/ 11 w 11"/>
                <a:gd name="T1" fmla="*/ 3 h 11"/>
                <a:gd name="T2" fmla="*/ 7 w 11"/>
                <a:gd name="T3" fmla="*/ 0 h 11"/>
                <a:gd name="T4" fmla="*/ 0 w 11"/>
                <a:gd name="T5" fmla="*/ 0 h 11"/>
                <a:gd name="T6" fmla="*/ 0 w 11"/>
                <a:gd name="T7" fmla="*/ 11 h 11"/>
                <a:gd name="T8" fmla="*/ 7 w 11"/>
                <a:gd name="T9" fmla="*/ 11 h 11"/>
                <a:gd name="T10" fmla="*/ 11 w 11"/>
                <a:gd name="T11" fmla="*/ 7 h 11"/>
                <a:gd name="T12" fmla="*/ 11 w 11"/>
                <a:gd name="T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1">
                  <a:moveTo>
                    <a:pt x="11" y="3"/>
                  </a:moveTo>
                  <a:cubicBezTo>
                    <a:pt x="11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3"/>
                    <a:pt x="0" y="7"/>
                    <a:pt x="0" y="11"/>
                  </a:cubicBezTo>
                  <a:cubicBezTo>
                    <a:pt x="2" y="11"/>
                    <a:pt x="5" y="11"/>
                    <a:pt x="7" y="11"/>
                  </a:cubicBezTo>
                  <a:cubicBezTo>
                    <a:pt x="9" y="11"/>
                    <a:pt x="11" y="10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3"/>
            <p:cNvSpPr/>
            <p:nvPr/>
          </p:nvSpPr>
          <p:spPr bwMode="auto">
            <a:xfrm>
              <a:off x="9595989" y="98909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7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3 h 10"/>
                <a:gd name="T10" fmla="*/ 3 w 10"/>
                <a:gd name="T11" fmla="*/ 0 h 10"/>
                <a:gd name="T12" fmla="*/ 10 w 10"/>
                <a:gd name="T13" fmla="*/ 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7" y="10"/>
                  </a:cubicBezTo>
                  <a:cubicBezTo>
                    <a:pt x="5" y="10"/>
                    <a:pt x="4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4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4"/>
            <p:cNvSpPr/>
            <p:nvPr/>
          </p:nvSpPr>
          <p:spPr bwMode="auto">
            <a:xfrm>
              <a:off x="9595989" y="714453"/>
              <a:ext cx="65088" cy="71438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4 h 11"/>
                <a:gd name="T6" fmla="*/ 3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5"/>
            <p:cNvSpPr/>
            <p:nvPr/>
          </p:nvSpPr>
          <p:spPr bwMode="auto">
            <a:xfrm>
              <a:off x="11321601" y="1058941"/>
              <a:ext cx="133350" cy="71438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8 w 21"/>
                <a:gd name="T5" fmla="*/ 11 h 11"/>
                <a:gd name="T6" fmla="*/ 3 w 21"/>
                <a:gd name="T7" fmla="*/ 11 h 11"/>
                <a:gd name="T8" fmla="*/ 0 w 21"/>
                <a:gd name="T9" fmla="*/ 8 h 11"/>
                <a:gd name="T10" fmla="*/ 0 w 21"/>
                <a:gd name="T11" fmla="*/ 0 h 11"/>
                <a:gd name="T12" fmla="*/ 21 w 2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3"/>
                    <a:pt x="21" y="5"/>
                    <a:pt x="21" y="8"/>
                  </a:cubicBezTo>
                  <a:cubicBezTo>
                    <a:pt x="21" y="10"/>
                    <a:pt x="20" y="11"/>
                    <a:pt x="18" y="11"/>
                  </a:cubicBezTo>
                  <a:cubicBezTo>
                    <a:pt x="13" y="11"/>
                    <a:pt x="8" y="11"/>
                    <a:pt x="3" y="11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6"/>
            <p:cNvSpPr/>
            <p:nvPr/>
          </p:nvSpPr>
          <p:spPr bwMode="auto">
            <a:xfrm>
              <a:off x="11110464" y="650953"/>
              <a:ext cx="141288" cy="63500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3 h 10"/>
                <a:gd name="T4" fmla="*/ 4 w 22"/>
                <a:gd name="T5" fmla="*/ 0 h 10"/>
                <a:gd name="T6" fmla="*/ 18 w 22"/>
                <a:gd name="T7" fmla="*/ 0 h 10"/>
                <a:gd name="T8" fmla="*/ 22 w 22"/>
                <a:gd name="T9" fmla="*/ 3 h 10"/>
                <a:gd name="T10" fmla="*/ 22 w 22"/>
                <a:gd name="T11" fmla="*/ 10 h 10"/>
                <a:gd name="T12" fmla="*/ 0 w 2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9" y="0"/>
                    <a:pt x="14" y="0"/>
                    <a:pt x="18" y="0"/>
                  </a:cubicBezTo>
                  <a:cubicBezTo>
                    <a:pt x="20" y="0"/>
                    <a:pt x="22" y="1"/>
                    <a:pt x="22" y="3"/>
                  </a:cubicBezTo>
                  <a:cubicBezTo>
                    <a:pt x="22" y="6"/>
                    <a:pt x="22" y="8"/>
                    <a:pt x="22" y="10"/>
                  </a:cubicBezTo>
                  <a:cubicBezTo>
                    <a:pt x="15" y="10"/>
                    <a:pt x="8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7"/>
            <p:cNvSpPr/>
            <p:nvPr/>
          </p:nvSpPr>
          <p:spPr bwMode="auto">
            <a:xfrm>
              <a:off x="10977114" y="714453"/>
              <a:ext cx="133350" cy="415925"/>
            </a:xfrm>
            <a:custGeom>
              <a:avLst/>
              <a:gdLst>
                <a:gd name="T0" fmla="*/ 0 w 21"/>
                <a:gd name="T1" fmla="*/ 47 h 65"/>
                <a:gd name="T2" fmla="*/ 0 w 21"/>
                <a:gd name="T3" fmla="*/ 51 h 65"/>
                <a:gd name="T4" fmla="*/ 4 w 21"/>
                <a:gd name="T5" fmla="*/ 54 h 65"/>
                <a:gd name="T6" fmla="*/ 11 w 21"/>
                <a:gd name="T7" fmla="*/ 54 h 65"/>
                <a:gd name="T8" fmla="*/ 11 w 21"/>
                <a:gd name="T9" fmla="*/ 62 h 65"/>
                <a:gd name="T10" fmla="*/ 14 w 21"/>
                <a:gd name="T11" fmla="*/ 65 h 65"/>
                <a:gd name="T12" fmla="*/ 18 w 21"/>
                <a:gd name="T13" fmla="*/ 65 h 65"/>
                <a:gd name="T14" fmla="*/ 21 w 21"/>
                <a:gd name="T15" fmla="*/ 62 h 65"/>
                <a:gd name="T16" fmla="*/ 21 w 21"/>
                <a:gd name="T17" fmla="*/ 0 h 65"/>
                <a:gd name="T18" fmla="*/ 14 w 21"/>
                <a:gd name="T19" fmla="*/ 0 h 65"/>
                <a:gd name="T20" fmla="*/ 11 w 21"/>
                <a:gd name="T21" fmla="*/ 4 h 65"/>
                <a:gd name="T22" fmla="*/ 11 w 21"/>
                <a:gd name="T23" fmla="*/ 44 h 65"/>
                <a:gd name="T24" fmla="*/ 4 w 21"/>
                <a:gd name="T25" fmla="*/ 44 h 65"/>
                <a:gd name="T26" fmla="*/ 0 w 21"/>
                <a:gd name="T27" fmla="*/ 4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65">
                  <a:moveTo>
                    <a:pt x="0" y="47"/>
                  </a:moveTo>
                  <a:cubicBezTo>
                    <a:pt x="0" y="48"/>
                    <a:pt x="0" y="50"/>
                    <a:pt x="0" y="51"/>
                  </a:cubicBezTo>
                  <a:cubicBezTo>
                    <a:pt x="0" y="53"/>
                    <a:pt x="2" y="54"/>
                    <a:pt x="4" y="54"/>
                  </a:cubicBezTo>
                  <a:cubicBezTo>
                    <a:pt x="6" y="54"/>
                    <a:pt x="8" y="54"/>
                    <a:pt x="11" y="54"/>
                  </a:cubicBezTo>
                  <a:cubicBezTo>
                    <a:pt x="11" y="57"/>
                    <a:pt x="11" y="59"/>
                    <a:pt x="11" y="62"/>
                  </a:cubicBezTo>
                  <a:cubicBezTo>
                    <a:pt x="11" y="64"/>
                    <a:pt x="12" y="65"/>
                    <a:pt x="14" y="65"/>
                  </a:cubicBezTo>
                  <a:cubicBezTo>
                    <a:pt x="16" y="65"/>
                    <a:pt x="17" y="65"/>
                    <a:pt x="18" y="65"/>
                  </a:cubicBezTo>
                  <a:cubicBezTo>
                    <a:pt x="20" y="65"/>
                    <a:pt x="21" y="64"/>
                    <a:pt x="21" y="62"/>
                  </a:cubicBezTo>
                  <a:cubicBezTo>
                    <a:pt x="21" y="41"/>
                    <a:pt x="21" y="21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2" y="0"/>
                    <a:pt x="11" y="2"/>
                    <a:pt x="11" y="4"/>
                  </a:cubicBezTo>
                  <a:cubicBezTo>
                    <a:pt x="11" y="17"/>
                    <a:pt x="11" y="30"/>
                    <a:pt x="11" y="44"/>
                  </a:cubicBezTo>
                  <a:cubicBezTo>
                    <a:pt x="8" y="44"/>
                    <a:pt x="6" y="44"/>
                    <a:pt x="4" y="44"/>
                  </a:cubicBezTo>
                  <a:cubicBezTo>
                    <a:pt x="2" y="44"/>
                    <a:pt x="0" y="45"/>
                    <a:pt x="0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8"/>
            <p:cNvSpPr/>
            <p:nvPr/>
          </p:nvSpPr>
          <p:spPr bwMode="auto">
            <a:xfrm>
              <a:off x="11454951" y="650953"/>
              <a:ext cx="141288" cy="407988"/>
            </a:xfrm>
            <a:custGeom>
              <a:avLst/>
              <a:gdLst>
                <a:gd name="T0" fmla="*/ 18 w 22"/>
                <a:gd name="T1" fmla="*/ 21 h 64"/>
                <a:gd name="T2" fmla="*/ 22 w 22"/>
                <a:gd name="T3" fmla="*/ 18 h 64"/>
                <a:gd name="T4" fmla="*/ 22 w 22"/>
                <a:gd name="T5" fmla="*/ 14 h 64"/>
                <a:gd name="T6" fmla="*/ 18 w 22"/>
                <a:gd name="T7" fmla="*/ 10 h 64"/>
                <a:gd name="T8" fmla="*/ 11 w 22"/>
                <a:gd name="T9" fmla="*/ 10 h 64"/>
                <a:gd name="T10" fmla="*/ 11 w 22"/>
                <a:gd name="T11" fmla="*/ 3 h 64"/>
                <a:gd name="T12" fmla="*/ 8 w 22"/>
                <a:gd name="T13" fmla="*/ 0 h 64"/>
                <a:gd name="T14" fmla="*/ 4 w 22"/>
                <a:gd name="T15" fmla="*/ 0 h 64"/>
                <a:gd name="T16" fmla="*/ 0 w 22"/>
                <a:gd name="T17" fmla="*/ 3 h 64"/>
                <a:gd name="T18" fmla="*/ 0 w 22"/>
                <a:gd name="T19" fmla="*/ 64 h 64"/>
                <a:gd name="T20" fmla="*/ 8 w 22"/>
                <a:gd name="T21" fmla="*/ 64 h 64"/>
                <a:gd name="T22" fmla="*/ 11 w 22"/>
                <a:gd name="T23" fmla="*/ 61 h 64"/>
                <a:gd name="T24" fmla="*/ 11 w 22"/>
                <a:gd name="T25" fmla="*/ 21 h 64"/>
                <a:gd name="T26" fmla="*/ 18 w 22"/>
                <a:gd name="T27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64">
                  <a:moveTo>
                    <a:pt x="18" y="21"/>
                  </a:moveTo>
                  <a:cubicBezTo>
                    <a:pt x="20" y="21"/>
                    <a:pt x="22" y="20"/>
                    <a:pt x="22" y="18"/>
                  </a:cubicBezTo>
                  <a:cubicBezTo>
                    <a:pt x="22" y="16"/>
                    <a:pt x="22" y="15"/>
                    <a:pt x="22" y="14"/>
                  </a:cubicBezTo>
                  <a:cubicBezTo>
                    <a:pt x="22" y="12"/>
                    <a:pt x="20" y="10"/>
                    <a:pt x="18" y="10"/>
                  </a:cubicBezTo>
                  <a:cubicBezTo>
                    <a:pt x="16" y="10"/>
                    <a:pt x="14" y="10"/>
                    <a:pt x="11" y="10"/>
                  </a:cubicBezTo>
                  <a:cubicBezTo>
                    <a:pt x="11" y="8"/>
                    <a:pt x="11" y="6"/>
                    <a:pt x="11" y="3"/>
                  </a:cubicBezTo>
                  <a:cubicBezTo>
                    <a:pt x="11" y="1"/>
                    <a:pt x="10" y="0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4"/>
                    <a:pt x="0" y="44"/>
                    <a:pt x="0" y="64"/>
                  </a:cubicBezTo>
                  <a:cubicBezTo>
                    <a:pt x="3" y="64"/>
                    <a:pt x="5" y="64"/>
                    <a:pt x="8" y="64"/>
                  </a:cubicBezTo>
                  <a:cubicBezTo>
                    <a:pt x="10" y="64"/>
                    <a:pt x="11" y="63"/>
                    <a:pt x="11" y="61"/>
                  </a:cubicBezTo>
                  <a:cubicBezTo>
                    <a:pt x="11" y="48"/>
                    <a:pt x="11" y="34"/>
                    <a:pt x="11" y="21"/>
                  </a:cubicBezTo>
                  <a:cubicBezTo>
                    <a:pt x="14" y="21"/>
                    <a:pt x="16" y="21"/>
                    <a:pt x="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9"/>
            <p:cNvSpPr>
              <a:spLocks noEditPoints="1"/>
            </p:cNvSpPr>
            <p:nvPr/>
          </p:nvSpPr>
          <p:spPr bwMode="auto">
            <a:xfrm>
              <a:off x="11180314" y="714453"/>
              <a:ext cx="211138" cy="344488"/>
            </a:xfrm>
            <a:custGeom>
              <a:avLst/>
              <a:gdLst>
                <a:gd name="T0" fmla="*/ 29 w 33"/>
                <a:gd name="T1" fmla="*/ 11 h 54"/>
                <a:gd name="T2" fmla="*/ 22 w 33"/>
                <a:gd name="T3" fmla="*/ 11 h 54"/>
                <a:gd name="T4" fmla="*/ 22 w 33"/>
                <a:gd name="T5" fmla="*/ 4 h 54"/>
                <a:gd name="T6" fmla="*/ 18 w 33"/>
                <a:gd name="T7" fmla="*/ 0 h 54"/>
                <a:gd name="T8" fmla="*/ 11 w 33"/>
                <a:gd name="T9" fmla="*/ 0 h 54"/>
                <a:gd name="T10" fmla="*/ 11 w 33"/>
                <a:gd name="T11" fmla="*/ 11 h 54"/>
                <a:gd name="T12" fmla="*/ 4 w 33"/>
                <a:gd name="T13" fmla="*/ 11 h 54"/>
                <a:gd name="T14" fmla="*/ 0 w 33"/>
                <a:gd name="T15" fmla="*/ 15 h 54"/>
                <a:gd name="T16" fmla="*/ 0 w 33"/>
                <a:gd name="T17" fmla="*/ 40 h 54"/>
                <a:gd name="T18" fmla="*/ 4 w 33"/>
                <a:gd name="T19" fmla="*/ 44 h 54"/>
                <a:gd name="T20" fmla="*/ 11 w 33"/>
                <a:gd name="T21" fmla="*/ 44 h 54"/>
                <a:gd name="T22" fmla="*/ 11 w 33"/>
                <a:gd name="T23" fmla="*/ 51 h 54"/>
                <a:gd name="T24" fmla="*/ 15 w 33"/>
                <a:gd name="T25" fmla="*/ 54 h 54"/>
                <a:gd name="T26" fmla="*/ 22 w 33"/>
                <a:gd name="T27" fmla="*/ 54 h 54"/>
                <a:gd name="T28" fmla="*/ 22 w 33"/>
                <a:gd name="T29" fmla="*/ 44 h 54"/>
                <a:gd name="T30" fmla="*/ 29 w 33"/>
                <a:gd name="T31" fmla="*/ 44 h 54"/>
                <a:gd name="T32" fmla="*/ 33 w 33"/>
                <a:gd name="T33" fmla="*/ 40 h 54"/>
                <a:gd name="T34" fmla="*/ 33 w 33"/>
                <a:gd name="T35" fmla="*/ 15 h 54"/>
                <a:gd name="T36" fmla="*/ 29 w 33"/>
                <a:gd name="T37" fmla="*/ 11 h 54"/>
                <a:gd name="T38" fmla="*/ 22 w 33"/>
                <a:gd name="T39" fmla="*/ 33 h 54"/>
                <a:gd name="T40" fmla="*/ 11 w 33"/>
                <a:gd name="T41" fmla="*/ 33 h 54"/>
                <a:gd name="T42" fmla="*/ 11 w 33"/>
                <a:gd name="T43" fmla="*/ 22 h 54"/>
                <a:gd name="T44" fmla="*/ 22 w 33"/>
                <a:gd name="T45" fmla="*/ 22 h 54"/>
                <a:gd name="T46" fmla="*/ 22 w 33"/>
                <a:gd name="T47" fmla="*/ 3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54">
                  <a:moveTo>
                    <a:pt x="29" y="11"/>
                  </a:moveTo>
                  <a:cubicBezTo>
                    <a:pt x="27" y="11"/>
                    <a:pt x="24" y="11"/>
                    <a:pt x="22" y="11"/>
                  </a:cubicBezTo>
                  <a:cubicBezTo>
                    <a:pt x="22" y="9"/>
                    <a:pt x="22" y="6"/>
                    <a:pt x="22" y="4"/>
                  </a:cubicBezTo>
                  <a:cubicBezTo>
                    <a:pt x="22" y="2"/>
                    <a:pt x="20" y="0"/>
                    <a:pt x="18" y="0"/>
                  </a:cubicBezTo>
                  <a:cubicBezTo>
                    <a:pt x="16" y="0"/>
                    <a:pt x="13" y="0"/>
                    <a:pt x="11" y="0"/>
                  </a:cubicBezTo>
                  <a:cubicBezTo>
                    <a:pt x="11" y="4"/>
                    <a:pt x="11" y="8"/>
                    <a:pt x="11" y="11"/>
                  </a:cubicBezTo>
                  <a:cubicBezTo>
                    <a:pt x="9" y="11"/>
                    <a:pt x="6" y="11"/>
                    <a:pt x="4" y="11"/>
                  </a:cubicBezTo>
                  <a:cubicBezTo>
                    <a:pt x="2" y="11"/>
                    <a:pt x="0" y="13"/>
                    <a:pt x="0" y="15"/>
                  </a:cubicBezTo>
                  <a:cubicBezTo>
                    <a:pt x="0" y="23"/>
                    <a:pt x="0" y="32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9" y="44"/>
                    <a:pt x="11" y="44"/>
                  </a:cubicBezTo>
                  <a:cubicBezTo>
                    <a:pt x="11" y="46"/>
                    <a:pt x="11" y="48"/>
                    <a:pt x="11" y="51"/>
                  </a:cubicBezTo>
                  <a:cubicBezTo>
                    <a:pt x="11" y="53"/>
                    <a:pt x="13" y="54"/>
                    <a:pt x="15" y="54"/>
                  </a:cubicBezTo>
                  <a:cubicBezTo>
                    <a:pt x="17" y="54"/>
                    <a:pt x="19" y="54"/>
                    <a:pt x="22" y="54"/>
                  </a:cubicBezTo>
                  <a:cubicBezTo>
                    <a:pt x="22" y="51"/>
                    <a:pt x="22" y="47"/>
                    <a:pt x="22" y="44"/>
                  </a:cubicBezTo>
                  <a:cubicBezTo>
                    <a:pt x="24" y="44"/>
                    <a:pt x="27" y="44"/>
                    <a:pt x="29" y="44"/>
                  </a:cubicBezTo>
                  <a:cubicBezTo>
                    <a:pt x="31" y="44"/>
                    <a:pt x="33" y="42"/>
                    <a:pt x="33" y="40"/>
                  </a:cubicBezTo>
                  <a:cubicBezTo>
                    <a:pt x="33" y="32"/>
                    <a:pt x="33" y="23"/>
                    <a:pt x="33" y="15"/>
                  </a:cubicBezTo>
                  <a:cubicBezTo>
                    <a:pt x="33" y="13"/>
                    <a:pt x="31" y="11"/>
                    <a:pt x="29" y="11"/>
                  </a:cubicBezTo>
                  <a:close/>
                  <a:moveTo>
                    <a:pt x="22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22" y="22"/>
                    <a:pt x="22" y="22"/>
                    <a:pt x="22" y="22"/>
                  </a:cubicBezTo>
                  <a:lnTo>
                    <a:pt x="22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90" name="组合 89"/>
            <p:cNvGrpSpPr/>
            <p:nvPr userDrawn="1"/>
          </p:nvGrpSpPr>
          <p:grpSpPr>
            <a:xfrm>
              <a:off x="6682926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97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91" name="Freeform 23"/>
            <p:cNvSpPr/>
            <p:nvPr/>
          </p:nvSpPr>
          <p:spPr bwMode="auto">
            <a:xfrm>
              <a:off x="8446639" y="4513341"/>
              <a:ext cx="127000" cy="127000"/>
            </a:xfrm>
            <a:custGeom>
              <a:avLst/>
              <a:gdLst>
                <a:gd name="T0" fmla="*/ 0 w 20"/>
                <a:gd name="T1" fmla="*/ 3 h 20"/>
                <a:gd name="T2" fmla="*/ 0 w 20"/>
                <a:gd name="T3" fmla="*/ 16 h 20"/>
                <a:gd name="T4" fmla="*/ 4 w 20"/>
                <a:gd name="T5" fmla="*/ 20 h 20"/>
                <a:gd name="T6" fmla="*/ 17 w 20"/>
                <a:gd name="T7" fmla="*/ 20 h 20"/>
                <a:gd name="T8" fmla="*/ 20 w 20"/>
                <a:gd name="T9" fmla="*/ 16 h 20"/>
                <a:gd name="T10" fmla="*/ 20 w 20"/>
                <a:gd name="T11" fmla="*/ 3 h 20"/>
                <a:gd name="T12" fmla="*/ 17 w 20"/>
                <a:gd name="T13" fmla="*/ 0 h 20"/>
                <a:gd name="T14" fmla="*/ 4 w 20"/>
                <a:gd name="T15" fmla="*/ 0 h 20"/>
                <a:gd name="T16" fmla="*/ 0 w 2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0" y="3"/>
                  </a:moveTo>
                  <a:cubicBezTo>
                    <a:pt x="0" y="8"/>
                    <a:pt x="0" y="12"/>
                    <a:pt x="0" y="16"/>
                  </a:cubicBezTo>
                  <a:cubicBezTo>
                    <a:pt x="0" y="19"/>
                    <a:pt x="1" y="20"/>
                    <a:pt x="4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2"/>
                    <a:pt x="20" y="8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2" y="0"/>
                    <a:pt x="8" y="0"/>
                    <a:pt x="4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24"/>
            <p:cNvSpPr/>
            <p:nvPr/>
          </p:nvSpPr>
          <p:spPr bwMode="auto">
            <a:xfrm>
              <a:off x="8197401" y="4448253"/>
              <a:ext cx="63500" cy="65088"/>
            </a:xfrm>
            <a:custGeom>
              <a:avLst/>
              <a:gdLst>
                <a:gd name="T0" fmla="*/ 0 w 10"/>
                <a:gd name="T1" fmla="*/ 3 h 10"/>
                <a:gd name="T2" fmla="*/ 3 w 10"/>
                <a:gd name="T3" fmla="*/ 0 h 10"/>
                <a:gd name="T4" fmla="*/ 10 w 10"/>
                <a:gd name="T5" fmla="*/ 0 h 10"/>
                <a:gd name="T6" fmla="*/ 10 w 10"/>
                <a:gd name="T7" fmla="*/ 7 h 10"/>
                <a:gd name="T8" fmla="*/ 6 w 10"/>
                <a:gd name="T9" fmla="*/ 10 h 10"/>
                <a:gd name="T10" fmla="*/ 0 w 10"/>
                <a:gd name="T11" fmla="*/ 10 h 10"/>
                <a:gd name="T12" fmla="*/ 0 w 10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25"/>
            <p:cNvSpPr/>
            <p:nvPr/>
          </p:nvSpPr>
          <p:spPr bwMode="auto">
            <a:xfrm>
              <a:off x="8260901" y="4327603"/>
              <a:ext cx="122238" cy="120650"/>
            </a:xfrm>
            <a:custGeom>
              <a:avLst/>
              <a:gdLst>
                <a:gd name="T0" fmla="*/ 0 w 19"/>
                <a:gd name="T1" fmla="*/ 19 h 19"/>
                <a:gd name="T2" fmla="*/ 16 w 19"/>
                <a:gd name="T3" fmla="*/ 19 h 19"/>
                <a:gd name="T4" fmla="*/ 19 w 19"/>
                <a:gd name="T5" fmla="*/ 16 h 19"/>
                <a:gd name="T6" fmla="*/ 19 w 19"/>
                <a:gd name="T7" fmla="*/ 3 h 19"/>
                <a:gd name="T8" fmla="*/ 16 w 19"/>
                <a:gd name="T9" fmla="*/ 0 h 19"/>
                <a:gd name="T10" fmla="*/ 3 w 19"/>
                <a:gd name="T11" fmla="*/ 0 h 19"/>
                <a:gd name="T12" fmla="*/ 0 w 19"/>
                <a:gd name="T13" fmla="*/ 3 h 19"/>
                <a:gd name="T14" fmla="*/ 0 w 19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19"/>
                  </a:moveTo>
                  <a:cubicBezTo>
                    <a:pt x="5" y="19"/>
                    <a:pt x="11" y="19"/>
                    <a:pt x="16" y="19"/>
                  </a:cubicBezTo>
                  <a:cubicBezTo>
                    <a:pt x="18" y="19"/>
                    <a:pt x="19" y="18"/>
                    <a:pt x="19" y="16"/>
                  </a:cubicBezTo>
                  <a:cubicBezTo>
                    <a:pt x="19" y="12"/>
                    <a:pt x="19" y="7"/>
                    <a:pt x="19" y="3"/>
                  </a:cubicBezTo>
                  <a:cubicBezTo>
                    <a:pt x="19" y="0"/>
                    <a:pt x="18" y="0"/>
                    <a:pt x="16" y="0"/>
                  </a:cubicBezTo>
                  <a:cubicBezTo>
                    <a:pt x="12" y="0"/>
                    <a:pt x="7" y="0"/>
                    <a:pt x="3" y="0"/>
                  </a:cubicBezTo>
                  <a:cubicBezTo>
                    <a:pt x="1" y="0"/>
                    <a:pt x="0" y="0"/>
                    <a:pt x="0" y="3"/>
                  </a:cubicBezTo>
                  <a:cubicBezTo>
                    <a:pt x="0" y="8"/>
                    <a:pt x="0" y="14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26"/>
            <p:cNvSpPr/>
            <p:nvPr/>
          </p:nvSpPr>
          <p:spPr bwMode="auto">
            <a:xfrm>
              <a:off x="8068814" y="4513341"/>
              <a:ext cx="128588" cy="127000"/>
            </a:xfrm>
            <a:custGeom>
              <a:avLst/>
              <a:gdLst>
                <a:gd name="T0" fmla="*/ 20 w 20"/>
                <a:gd name="T1" fmla="*/ 0 h 20"/>
                <a:gd name="T2" fmla="*/ 20 w 20"/>
                <a:gd name="T3" fmla="*/ 16 h 20"/>
                <a:gd name="T4" fmla="*/ 17 w 20"/>
                <a:gd name="T5" fmla="*/ 20 h 20"/>
                <a:gd name="T6" fmla="*/ 4 w 20"/>
                <a:gd name="T7" fmla="*/ 20 h 20"/>
                <a:gd name="T8" fmla="*/ 0 w 20"/>
                <a:gd name="T9" fmla="*/ 16 h 20"/>
                <a:gd name="T10" fmla="*/ 0 w 20"/>
                <a:gd name="T11" fmla="*/ 3 h 20"/>
                <a:gd name="T12" fmla="*/ 4 w 20"/>
                <a:gd name="T13" fmla="*/ 0 h 20"/>
                <a:gd name="T14" fmla="*/ 20 w 2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cubicBezTo>
                    <a:pt x="20" y="5"/>
                    <a:pt x="20" y="11"/>
                    <a:pt x="20" y="16"/>
                  </a:cubicBezTo>
                  <a:cubicBezTo>
                    <a:pt x="20" y="19"/>
                    <a:pt x="19" y="20"/>
                    <a:pt x="17" y="20"/>
                  </a:cubicBezTo>
                  <a:cubicBezTo>
                    <a:pt x="12" y="20"/>
                    <a:pt x="8" y="20"/>
                    <a:pt x="4" y="20"/>
                  </a:cubicBezTo>
                  <a:cubicBezTo>
                    <a:pt x="1" y="20"/>
                    <a:pt x="0" y="19"/>
                    <a:pt x="0" y="16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9" y="0"/>
                    <a:pt x="1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27"/>
            <p:cNvSpPr/>
            <p:nvPr/>
          </p:nvSpPr>
          <p:spPr bwMode="auto">
            <a:xfrm>
              <a:off x="6714676" y="4333953"/>
              <a:ext cx="346075" cy="492125"/>
            </a:xfrm>
            <a:custGeom>
              <a:avLst/>
              <a:gdLst>
                <a:gd name="T0" fmla="*/ 3 w 54"/>
                <a:gd name="T1" fmla="*/ 55 h 77"/>
                <a:gd name="T2" fmla="*/ 11 w 54"/>
                <a:gd name="T3" fmla="*/ 55 h 77"/>
                <a:gd name="T4" fmla="*/ 11 w 54"/>
                <a:gd name="T5" fmla="*/ 62 h 77"/>
                <a:gd name="T6" fmla="*/ 14 w 54"/>
                <a:gd name="T7" fmla="*/ 66 h 77"/>
                <a:gd name="T8" fmla="*/ 18 w 54"/>
                <a:gd name="T9" fmla="*/ 66 h 77"/>
                <a:gd name="T10" fmla="*/ 22 w 54"/>
                <a:gd name="T11" fmla="*/ 62 h 77"/>
                <a:gd name="T12" fmla="*/ 22 w 54"/>
                <a:gd name="T13" fmla="*/ 55 h 77"/>
                <a:gd name="T14" fmla="*/ 33 w 54"/>
                <a:gd name="T15" fmla="*/ 55 h 77"/>
                <a:gd name="T16" fmla="*/ 33 w 54"/>
                <a:gd name="T17" fmla="*/ 73 h 77"/>
                <a:gd name="T18" fmla="*/ 36 w 54"/>
                <a:gd name="T19" fmla="*/ 77 h 77"/>
                <a:gd name="T20" fmla="*/ 40 w 54"/>
                <a:gd name="T21" fmla="*/ 77 h 77"/>
                <a:gd name="T22" fmla="*/ 43 w 54"/>
                <a:gd name="T23" fmla="*/ 73 h 77"/>
                <a:gd name="T24" fmla="*/ 43 w 54"/>
                <a:gd name="T25" fmla="*/ 55 h 77"/>
                <a:gd name="T26" fmla="*/ 51 w 54"/>
                <a:gd name="T27" fmla="*/ 55 h 77"/>
                <a:gd name="T28" fmla="*/ 54 w 54"/>
                <a:gd name="T29" fmla="*/ 51 h 77"/>
                <a:gd name="T30" fmla="*/ 54 w 54"/>
                <a:gd name="T31" fmla="*/ 4 h 77"/>
                <a:gd name="T32" fmla="*/ 51 w 54"/>
                <a:gd name="T33" fmla="*/ 0 h 77"/>
                <a:gd name="T34" fmla="*/ 43 w 54"/>
                <a:gd name="T35" fmla="*/ 0 h 77"/>
                <a:gd name="T36" fmla="*/ 43 w 54"/>
                <a:gd name="T37" fmla="*/ 11 h 77"/>
                <a:gd name="T38" fmla="*/ 33 w 54"/>
                <a:gd name="T39" fmla="*/ 11 h 77"/>
                <a:gd name="T40" fmla="*/ 33 w 54"/>
                <a:gd name="T41" fmla="*/ 22 h 77"/>
                <a:gd name="T42" fmla="*/ 43 w 54"/>
                <a:gd name="T43" fmla="*/ 22 h 77"/>
                <a:gd name="T44" fmla="*/ 43 w 54"/>
                <a:gd name="T45" fmla="*/ 33 h 77"/>
                <a:gd name="T46" fmla="*/ 33 w 54"/>
                <a:gd name="T47" fmla="*/ 33 h 77"/>
                <a:gd name="T48" fmla="*/ 33 w 54"/>
                <a:gd name="T49" fmla="*/ 22 h 77"/>
                <a:gd name="T50" fmla="*/ 22 w 54"/>
                <a:gd name="T51" fmla="*/ 22 h 77"/>
                <a:gd name="T52" fmla="*/ 22 w 54"/>
                <a:gd name="T53" fmla="*/ 33 h 77"/>
                <a:gd name="T54" fmla="*/ 11 w 54"/>
                <a:gd name="T55" fmla="*/ 33 h 77"/>
                <a:gd name="T56" fmla="*/ 11 w 54"/>
                <a:gd name="T57" fmla="*/ 22 h 77"/>
                <a:gd name="T58" fmla="*/ 22 w 54"/>
                <a:gd name="T59" fmla="*/ 22 h 77"/>
                <a:gd name="T60" fmla="*/ 22 w 54"/>
                <a:gd name="T61" fmla="*/ 11 h 77"/>
                <a:gd name="T62" fmla="*/ 11 w 54"/>
                <a:gd name="T63" fmla="*/ 11 h 77"/>
                <a:gd name="T64" fmla="*/ 11 w 54"/>
                <a:gd name="T65" fmla="*/ 0 h 77"/>
                <a:gd name="T66" fmla="*/ 3 w 54"/>
                <a:gd name="T67" fmla="*/ 0 h 77"/>
                <a:gd name="T68" fmla="*/ 0 w 54"/>
                <a:gd name="T69" fmla="*/ 4 h 77"/>
                <a:gd name="T70" fmla="*/ 0 w 54"/>
                <a:gd name="T71" fmla="*/ 51 h 77"/>
                <a:gd name="T72" fmla="*/ 3 w 54"/>
                <a:gd name="T73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" h="77">
                  <a:moveTo>
                    <a:pt x="3" y="55"/>
                  </a:moveTo>
                  <a:cubicBezTo>
                    <a:pt x="6" y="55"/>
                    <a:pt x="8" y="55"/>
                    <a:pt x="11" y="55"/>
                  </a:cubicBezTo>
                  <a:cubicBezTo>
                    <a:pt x="11" y="57"/>
                    <a:pt x="11" y="60"/>
                    <a:pt x="11" y="62"/>
                  </a:cubicBezTo>
                  <a:cubicBezTo>
                    <a:pt x="11" y="65"/>
                    <a:pt x="12" y="66"/>
                    <a:pt x="14" y="66"/>
                  </a:cubicBezTo>
                  <a:cubicBezTo>
                    <a:pt x="16" y="66"/>
                    <a:pt x="17" y="66"/>
                    <a:pt x="18" y="66"/>
                  </a:cubicBezTo>
                  <a:cubicBezTo>
                    <a:pt x="21" y="66"/>
                    <a:pt x="22" y="65"/>
                    <a:pt x="22" y="62"/>
                  </a:cubicBezTo>
                  <a:cubicBezTo>
                    <a:pt x="22" y="60"/>
                    <a:pt x="22" y="57"/>
                    <a:pt x="22" y="55"/>
                  </a:cubicBezTo>
                  <a:cubicBezTo>
                    <a:pt x="25" y="55"/>
                    <a:pt x="29" y="55"/>
                    <a:pt x="33" y="55"/>
                  </a:cubicBezTo>
                  <a:cubicBezTo>
                    <a:pt x="33" y="61"/>
                    <a:pt x="33" y="67"/>
                    <a:pt x="33" y="73"/>
                  </a:cubicBezTo>
                  <a:cubicBezTo>
                    <a:pt x="33" y="76"/>
                    <a:pt x="34" y="77"/>
                    <a:pt x="36" y="77"/>
                  </a:cubicBezTo>
                  <a:cubicBezTo>
                    <a:pt x="37" y="77"/>
                    <a:pt x="39" y="77"/>
                    <a:pt x="40" y="77"/>
                  </a:cubicBezTo>
                  <a:cubicBezTo>
                    <a:pt x="42" y="77"/>
                    <a:pt x="43" y="76"/>
                    <a:pt x="43" y="73"/>
                  </a:cubicBezTo>
                  <a:cubicBezTo>
                    <a:pt x="43" y="67"/>
                    <a:pt x="43" y="61"/>
                    <a:pt x="43" y="55"/>
                  </a:cubicBezTo>
                  <a:cubicBezTo>
                    <a:pt x="46" y="55"/>
                    <a:pt x="48" y="55"/>
                    <a:pt x="51" y="55"/>
                  </a:cubicBezTo>
                  <a:cubicBezTo>
                    <a:pt x="53" y="55"/>
                    <a:pt x="54" y="54"/>
                    <a:pt x="54" y="51"/>
                  </a:cubicBezTo>
                  <a:cubicBezTo>
                    <a:pt x="54" y="35"/>
                    <a:pt x="54" y="20"/>
                    <a:pt x="54" y="4"/>
                  </a:cubicBezTo>
                  <a:cubicBezTo>
                    <a:pt x="54" y="1"/>
                    <a:pt x="53" y="0"/>
                    <a:pt x="51" y="0"/>
                  </a:cubicBezTo>
                  <a:cubicBezTo>
                    <a:pt x="48" y="0"/>
                    <a:pt x="46" y="0"/>
                    <a:pt x="43" y="0"/>
                  </a:cubicBezTo>
                  <a:cubicBezTo>
                    <a:pt x="43" y="4"/>
                    <a:pt x="43" y="8"/>
                    <a:pt x="43" y="11"/>
                  </a:cubicBezTo>
                  <a:cubicBezTo>
                    <a:pt x="40" y="11"/>
                    <a:pt x="36" y="11"/>
                    <a:pt x="33" y="11"/>
                  </a:cubicBezTo>
                  <a:cubicBezTo>
                    <a:pt x="33" y="15"/>
                    <a:pt x="33" y="19"/>
                    <a:pt x="33" y="22"/>
                  </a:cubicBezTo>
                  <a:cubicBezTo>
                    <a:pt x="36" y="22"/>
                    <a:pt x="40" y="22"/>
                    <a:pt x="43" y="22"/>
                  </a:cubicBezTo>
                  <a:cubicBezTo>
                    <a:pt x="43" y="26"/>
                    <a:pt x="43" y="29"/>
                    <a:pt x="43" y="33"/>
                  </a:cubicBezTo>
                  <a:cubicBezTo>
                    <a:pt x="40" y="33"/>
                    <a:pt x="36" y="33"/>
                    <a:pt x="33" y="33"/>
                  </a:cubicBezTo>
                  <a:cubicBezTo>
                    <a:pt x="33" y="29"/>
                    <a:pt x="33" y="26"/>
                    <a:pt x="33" y="22"/>
                  </a:cubicBezTo>
                  <a:cubicBezTo>
                    <a:pt x="29" y="22"/>
                    <a:pt x="25" y="22"/>
                    <a:pt x="22" y="22"/>
                  </a:cubicBezTo>
                  <a:cubicBezTo>
                    <a:pt x="22" y="26"/>
                    <a:pt x="22" y="29"/>
                    <a:pt x="22" y="33"/>
                  </a:cubicBezTo>
                  <a:cubicBezTo>
                    <a:pt x="18" y="33"/>
                    <a:pt x="14" y="33"/>
                    <a:pt x="11" y="33"/>
                  </a:cubicBezTo>
                  <a:cubicBezTo>
                    <a:pt x="11" y="29"/>
                    <a:pt x="11" y="26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18" y="11"/>
                    <a:pt x="14" y="11"/>
                    <a:pt x="11" y="11"/>
                  </a:cubicBezTo>
                  <a:cubicBezTo>
                    <a:pt x="11" y="8"/>
                    <a:pt x="11" y="4"/>
                    <a:pt x="11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5"/>
                    <a:pt x="0" y="51"/>
                  </a:cubicBezTo>
                  <a:cubicBezTo>
                    <a:pt x="0" y="54"/>
                    <a:pt x="1" y="55"/>
                    <a:pt x="3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28"/>
            <p:cNvSpPr/>
            <p:nvPr/>
          </p:nvSpPr>
          <p:spPr bwMode="auto">
            <a:xfrm>
              <a:off x="6786114" y="4264103"/>
              <a:ext cx="203200" cy="139700"/>
            </a:xfrm>
            <a:custGeom>
              <a:avLst/>
              <a:gdLst>
                <a:gd name="T0" fmla="*/ 0 w 32"/>
                <a:gd name="T1" fmla="*/ 4 h 22"/>
                <a:gd name="T2" fmla="*/ 0 w 32"/>
                <a:gd name="T3" fmla="*/ 11 h 22"/>
                <a:gd name="T4" fmla="*/ 11 w 32"/>
                <a:gd name="T5" fmla="*/ 11 h 22"/>
                <a:gd name="T6" fmla="*/ 11 w 32"/>
                <a:gd name="T7" fmla="*/ 22 h 22"/>
                <a:gd name="T8" fmla="*/ 22 w 32"/>
                <a:gd name="T9" fmla="*/ 22 h 22"/>
                <a:gd name="T10" fmla="*/ 22 w 32"/>
                <a:gd name="T11" fmla="*/ 11 h 22"/>
                <a:gd name="T12" fmla="*/ 32 w 32"/>
                <a:gd name="T13" fmla="*/ 11 h 22"/>
                <a:gd name="T14" fmla="*/ 32 w 32"/>
                <a:gd name="T15" fmla="*/ 4 h 22"/>
                <a:gd name="T16" fmla="*/ 29 w 32"/>
                <a:gd name="T17" fmla="*/ 0 h 22"/>
                <a:gd name="T18" fmla="*/ 3 w 32"/>
                <a:gd name="T19" fmla="*/ 0 h 22"/>
                <a:gd name="T20" fmla="*/ 0 w 32"/>
                <a:gd name="T2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22">
                  <a:moveTo>
                    <a:pt x="0" y="4"/>
                  </a:moveTo>
                  <a:cubicBezTo>
                    <a:pt x="0" y="7"/>
                    <a:pt x="0" y="9"/>
                    <a:pt x="0" y="11"/>
                  </a:cubicBezTo>
                  <a:cubicBezTo>
                    <a:pt x="3" y="11"/>
                    <a:pt x="7" y="11"/>
                    <a:pt x="11" y="11"/>
                  </a:cubicBezTo>
                  <a:cubicBezTo>
                    <a:pt x="11" y="15"/>
                    <a:pt x="11" y="19"/>
                    <a:pt x="11" y="22"/>
                  </a:cubicBezTo>
                  <a:cubicBezTo>
                    <a:pt x="14" y="22"/>
                    <a:pt x="18" y="22"/>
                    <a:pt x="22" y="22"/>
                  </a:cubicBezTo>
                  <a:cubicBezTo>
                    <a:pt x="22" y="19"/>
                    <a:pt x="22" y="15"/>
                    <a:pt x="22" y="11"/>
                  </a:cubicBezTo>
                  <a:cubicBezTo>
                    <a:pt x="25" y="11"/>
                    <a:pt x="29" y="11"/>
                    <a:pt x="32" y="11"/>
                  </a:cubicBezTo>
                  <a:cubicBezTo>
                    <a:pt x="32" y="9"/>
                    <a:pt x="32" y="7"/>
                    <a:pt x="32" y="4"/>
                  </a:cubicBezTo>
                  <a:cubicBezTo>
                    <a:pt x="32" y="2"/>
                    <a:pt x="31" y="0"/>
                    <a:pt x="29" y="0"/>
                  </a:cubicBezTo>
                  <a:cubicBezTo>
                    <a:pt x="20" y="0"/>
                    <a:pt x="12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Line 29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Line 30"/>
            <p:cNvSpPr>
              <a:spLocks noChangeShapeType="1"/>
            </p:cNvSpPr>
            <p:nvPr/>
          </p:nvSpPr>
          <p:spPr bwMode="auto">
            <a:xfrm>
              <a:off x="6989314" y="4684791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31"/>
            <p:cNvSpPr/>
            <p:nvPr/>
          </p:nvSpPr>
          <p:spPr bwMode="auto">
            <a:xfrm>
              <a:off x="11059664" y="4513341"/>
              <a:ext cx="63500" cy="127000"/>
            </a:xfrm>
            <a:custGeom>
              <a:avLst/>
              <a:gdLst>
                <a:gd name="T0" fmla="*/ 10 w 10"/>
                <a:gd name="T1" fmla="*/ 18 h 20"/>
                <a:gd name="T2" fmla="*/ 10 w 10"/>
                <a:gd name="T3" fmla="*/ 19 h 20"/>
                <a:gd name="T4" fmla="*/ 9 w 10"/>
                <a:gd name="T5" fmla="*/ 20 h 20"/>
                <a:gd name="T6" fmla="*/ 2 w 10"/>
                <a:gd name="T7" fmla="*/ 20 h 20"/>
                <a:gd name="T8" fmla="*/ 1 w 10"/>
                <a:gd name="T9" fmla="*/ 19 h 20"/>
                <a:gd name="T10" fmla="*/ 0 w 10"/>
                <a:gd name="T11" fmla="*/ 18 h 20"/>
                <a:gd name="T12" fmla="*/ 0 w 10"/>
                <a:gd name="T13" fmla="*/ 2 h 20"/>
                <a:gd name="T14" fmla="*/ 1 w 10"/>
                <a:gd name="T15" fmla="*/ 1 h 20"/>
                <a:gd name="T16" fmla="*/ 2 w 10"/>
                <a:gd name="T17" fmla="*/ 0 h 20"/>
                <a:gd name="T18" fmla="*/ 10 w 10"/>
                <a:gd name="T19" fmla="*/ 0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9" y="20"/>
                    <a:pt x="9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1" y="20"/>
                    <a:pt x="1" y="19"/>
                  </a:cubicBezTo>
                  <a:cubicBezTo>
                    <a:pt x="1" y="19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32"/>
            <p:cNvSpPr/>
            <p:nvPr/>
          </p:nvSpPr>
          <p:spPr bwMode="auto">
            <a:xfrm>
              <a:off x="11448601" y="4513341"/>
              <a:ext cx="65088" cy="127000"/>
            </a:xfrm>
            <a:custGeom>
              <a:avLst/>
              <a:gdLst>
                <a:gd name="T0" fmla="*/ 10 w 10"/>
                <a:gd name="T1" fmla="*/ 18 h 20"/>
                <a:gd name="T2" fmla="*/ 9 w 10"/>
                <a:gd name="T3" fmla="*/ 19 h 20"/>
                <a:gd name="T4" fmla="*/ 8 w 10"/>
                <a:gd name="T5" fmla="*/ 20 h 20"/>
                <a:gd name="T6" fmla="*/ 1 w 10"/>
                <a:gd name="T7" fmla="*/ 20 h 20"/>
                <a:gd name="T8" fmla="*/ 0 w 10"/>
                <a:gd name="T9" fmla="*/ 19 h 20"/>
                <a:gd name="T10" fmla="*/ 0 w 10"/>
                <a:gd name="T11" fmla="*/ 18 h 20"/>
                <a:gd name="T12" fmla="*/ 0 w 10"/>
                <a:gd name="T13" fmla="*/ 0 h 20"/>
                <a:gd name="T14" fmla="*/ 8 w 10"/>
                <a:gd name="T15" fmla="*/ 0 h 20"/>
                <a:gd name="T16" fmla="*/ 9 w 10"/>
                <a:gd name="T17" fmla="*/ 1 h 20"/>
                <a:gd name="T18" fmla="*/ 10 w 10"/>
                <a:gd name="T19" fmla="*/ 2 h 20"/>
                <a:gd name="T20" fmla="*/ 10 w 1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cubicBezTo>
                    <a:pt x="10" y="19"/>
                    <a:pt x="9" y="19"/>
                    <a:pt x="9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0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33"/>
            <p:cNvSpPr/>
            <p:nvPr/>
          </p:nvSpPr>
          <p:spPr bwMode="auto">
            <a:xfrm>
              <a:off x="11129514" y="4448253"/>
              <a:ext cx="63500" cy="65088"/>
            </a:xfrm>
            <a:custGeom>
              <a:avLst/>
              <a:gdLst>
                <a:gd name="T0" fmla="*/ 10 w 10"/>
                <a:gd name="T1" fmla="*/ 8 h 10"/>
                <a:gd name="T2" fmla="*/ 9 w 10"/>
                <a:gd name="T3" fmla="*/ 9 h 10"/>
                <a:gd name="T4" fmla="*/ 8 w 10"/>
                <a:gd name="T5" fmla="*/ 10 h 10"/>
                <a:gd name="T6" fmla="*/ 0 w 10"/>
                <a:gd name="T7" fmla="*/ 10 h 10"/>
                <a:gd name="T8" fmla="*/ 0 w 10"/>
                <a:gd name="T9" fmla="*/ 2 h 10"/>
                <a:gd name="T10" fmla="*/ 0 w 10"/>
                <a:gd name="T11" fmla="*/ 1 h 10"/>
                <a:gd name="T12" fmla="*/ 1 w 10"/>
                <a:gd name="T13" fmla="*/ 0 h 10"/>
                <a:gd name="T14" fmla="*/ 10 w 10"/>
                <a:gd name="T15" fmla="*/ 0 h 10"/>
                <a:gd name="T16" fmla="*/ 10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8"/>
                  </a:moveTo>
                  <a:cubicBezTo>
                    <a:pt x="10" y="9"/>
                    <a:pt x="9" y="9"/>
                    <a:pt x="9" y="9"/>
                  </a:cubicBezTo>
                  <a:cubicBezTo>
                    <a:pt x="9" y="10"/>
                    <a:pt x="8" y="10"/>
                    <a:pt x="8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34"/>
            <p:cNvSpPr/>
            <p:nvPr/>
          </p:nvSpPr>
          <p:spPr bwMode="auto">
            <a:xfrm>
              <a:off x="11385101" y="4448253"/>
              <a:ext cx="63500" cy="65088"/>
            </a:xfrm>
            <a:custGeom>
              <a:avLst/>
              <a:gdLst>
                <a:gd name="T0" fmla="*/ 10 w 10"/>
                <a:gd name="T1" fmla="*/ 10 h 10"/>
                <a:gd name="T2" fmla="*/ 1 w 10"/>
                <a:gd name="T3" fmla="*/ 10 h 10"/>
                <a:gd name="T4" fmla="*/ 0 w 10"/>
                <a:gd name="T5" fmla="*/ 9 h 10"/>
                <a:gd name="T6" fmla="*/ 0 w 10"/>
                <a:gd name="T7" fmla="*/ 8 h 10"/>
                <a:gd name="T8" fmla="*/ 0 w 10"/>
                <a:gd name="T9" fmla="*/ 0 h 10"/>
                <a:gd name="T10" fmla="*/ 8 w 10"/>
                <a:gd name="T11" fmla="*/ 0 h 10"/>
                <a:gd name="T12" fmla="*/ 9 w 10"/>
                <a:gd name="T13" fmla="*/ 1 h 10"/>
                <a:gd name="T14" fmla="*/ 10 w 10"/>
                <a:gd name="T15" fmla="*/ 2 h 10"/>
                <a:gd name="T16" fmla="*/ 10 w 10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1"/>
                    <a:pt x="10" y="1"/>
                    <a:pt x="10" y="2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35"/>
            <p:cNvSpPr/>
            <p:nvPr/>
          </p:nvSpPr>
          <p:spPr bwMode="auto">
            <a:xfrm>
              <a:off x="11193014" y="4384753"/>
              <a:ext cx="185738" cy="63500"/>
            </a:xfrm>
            <a:custGeom>
              <a:avLst/>
              <a:gdLst>
                <a:gd name="T0" fmla="*/ 29 w 29"/>
                <a:gd name="T1" fmla="*/ 10 h 10"/>
                <a:gd name="T2" fmla="*/ 0 w 29"/>
                <a:gd name="T3" fmla="*/ 10 h 10"/>
                <a:gd name="T4" fmla="*/ 0 w 29"/>
                <a:gd name="T5" fmla="*/ 2 h 10"/>
                <a:gd name="T6" fmla="*/ 0 w 29"/>
                <a:gd name="T7" fmla="*/ 1 h 10"/>
                <a:gd name="T8" fmla="*/ 1 w 29"/>
                <a:gd name="T9" fmla="*/ 0 h 10"/>
                <a:gd name="T10" fmla="*/ 28 w 29"/>
                <a:gd name="T11" fmla="*/ 0 h 10"/>
                <a:gd name="T12" fmla="*/ 29 w 29"/>
                <a:gd name="T13" fmla="*/ 1 h 10"/>
                <a:gd name="T14" fmla="*/ 29 w 29"/>
                <a:gd name="T15" fmla="*/ 2 h 10"/>
                <a:gd name="T16" fmla="*/ 29 w 2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0">
                  <a:moveTo>
                    <a:pt x="29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9" y="1"/>
                  </a:cubicBezTo>
                  <a:cubicBezTo>
                    <a:pt x="29" y="1"/>
                    <a:pt x="29" y="1"/>
                    <a:pt x="29" y="2"/>
                  </a:cubicBezTo>
                  <a:lnTo>
                    <a:pt x="2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36"/>
            <p:cNvSpPr/>
            <p:nvPr/>
          </p:nvSpPr>
          <p:spPr bwMode="auto">
            <a:xfrm>
              <a:off x="11193014" y="4513341"/>
              <a:ext cx="185738" cy="127000"/>
            </a:xfrm>
            <a:custGeom>
              <a:avLst/>
              <a:gdLst>
                <a:gd name="T0" fmla="*/ 27 w 29"/>
                <a:gd name="T1" fmla="*/ 10 h 20"/>
                <a:gd name="T2" fmla="*/ 29 w 29"/>
                <a:gd name="T3" fmla="*/ 11 h 20"/>
                <a:gd name="T4" fmla="*/ 29 w 29"/>
                <a:gd name="T5" fmla="*/ 12 h 20"/>
                <a:gd name="T6" fmla="*/ 29 w 29"/>
                <a:gd name="T7" fmla="*/ 18 h 20"/>
                <a:gd name="T8" fmla="*/ 29 w 29"/>
                <a:gd name="T9" fmla="*/ 19 h 20"/>
                <a:gd name="T10" fmla="*/ 27 w 29"/>
                <a:gd name="T11" fmla="*/ 20 h 20"/>
                <a:gd name="T12" fmla="*/ 2 w 29"/>
                <a:gd name="T13" fmla="*/ 20 h 20"/>
                <a:gd name="T14" fmla="*/ 0 w 29"/>
                <a:gd name="T15" fmla="*/ 19 h 20"/>
                <a:gd name="T16" fmla="*/ 0 w 29"/>
                <a:gd name="T17" fmla="*/ 18 h 20"/>
                <a:gd name="T18" fmla="*/ 0 w 29"/>
                <a:gd name="T19" fmla="*/ 12 h 20"/>
                <a:gd name="T20" fmla="*/ 0 w 29"/>
                <a:gd name="T21" fmla="*/ 11 h 20"/>
                <a:gd name="T22" fmla="*/ 2 w 29"/>
                <a:gd name="T23" fmla="*/ 10 h 20"/>
                <a:gd name="T24" fmla="*/ 10 w 29"/>
                <a:gd name="T25" fmla="*/ 10 h 20"/>
                <a:gd name="T26" fmla="*/ 10 w 29"/>
                <a:gd name="T27" fmla="*/ 2 h 20"/>
                <a:gd name="T28" fmla="*/ 10 w 29"/>
                <a:gd name="T29" fmla="*/ 1 h 20"/>
                <a:gd name="T30" fmla="*/ 11 w 29"/>
                <a:gd name="T31" fmla="*/ 0 h 20"/>
                <a:gd name="T32" fmla="*/ 18 w 29"/>
                <a:gd name="T33" fmla="*/ 0 h 20"/>
                <a:gd name="T34" fmla="*/ 19 w 29"/>
                <a:gd name="T35" fmla="*/ 1 h 20"/>
                <a:gd name="T36" fmla="*/ 20 w 29"/>
                <a:gd name="T37" fmla="*/ 2 h 20"/>
                <a:gd name="T38" fmla="*/ 20 w 29"/>
                <a:gd name="T39" fmla="*/ 10 h 20"/>
                <a:gd name="T40" fmla="*/ 27 w 29"/>
                <a:gd name="T4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0">
                  <a:moveTo>
                    <a:pt x="27" y="10"/>
                  </a:moveTo>
                  <a:cubicBezTo>
                    <a:pt x="28" y="10"/>
                    <a:pt x="28" y="10"/>
                    <a:pt x="29" y="11"/>
                  </a:cubicBezTo>
                  <a:cubicBezTo>
                    <a:pt x="29" y="11"/>
                    <a:pt x="29" y="11"/>
                    <a:pt x="29" y="12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20"/>
                    <a:pt x="28" y="20"/>
                    <a:pt x="27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9" y="0"/>
                    <a:pt x="19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0" y="10"/>
                    <a:pt x="20" y="10"/>
                    <a:pt x="20" y="10"/>
                  </a:cubicBez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37"/>
            <p:cNvSpPr/>
            <p:nvPr/>
          </p:nvSpPr>
          <p:spPr bwMode="auto">
            <a:xfrm>
              <a:off x="9667426" y="428950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 w 30"/>
                <a:gd name="T3" fmla="*/ 0 h 10"/>
                <a:gd name="T4" fmla="*/ 0 w 30"/>
                <a:gd name="T5" fmla="*/ 4 h 10"/>
                <a:gd name="T6" fmla="*/ 0 w 30"/>
                <a:gd name="T7" fmla="*/ 10 h 10"/>
                <a:gd name="T8" fmla="*/ 30 w 30"/>
                <a:gd name="T9" fmla="*/ 10 h 10"/>
                <a:gd name="T10" fmla="*/ 30 w 30"/>
                <a:gd name="T11" fmla="*/ 4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19" y="0"/>
                    <a:pt x="11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0" y="10"/>
                    <a:pt x="20" y="10"/>
                    <a:pt x="30" y="10"/>
                  </a:cubicBezTo>
                  <a:cubicBezTo>
                    <a:pt x="30" y="8"/>
                    <a:pt x="30" y="6"/>
                    <a:pt x="30" y="4"/>
                  </a:cubicBezTo>
                  <a:cubicBezTo>
                    <a:pt x="30" y="2"/>
                    <a:pt x="28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38"/>
            <p:cNvSpPr/>
            <p:nvPr/>
          </p:nvSpPr>
          <p:spPr bwMode="auto">
            <a:xfrm>
              <a:off x="9667426" y="4608591"/>
              <a:ext cx="190500" cy="192088"/>
            </a:xfrm>
            <a:custGeom>
              <a:avLst/>
              <a:gdLst>
                <a:gd name="T0" fmla="*/ 3 w 30"/>
                <a:gd name="T1" fmla="*/ 20 h 30"/>
                <a:gd name="T2" fmla="*/ 0 w 30"/>
                <a:gd name="T3" fmla="*/ 23 h 30"/>
                <a:gd name="T4" fmla="*/ 0 w 30"/>
                <a:gd name="T5" fmla="*/ 27 h 30"/>
                <a:gd name="T6" fmla="*/ 3 w 30"/>
                <a:gd name="T7" fmla="*/ 30 h 30"/>
                <a:gd name="T8" fmla="*/ 27 w 30"/>
                <a:gd name="T9" fmla="*/ 30 h 30"/>
                <a:gd name="T10" fmla="*/ 30 w 30"/>
                <a:gd name="T11" fmla="*/ 27 h 30"/>
                <a:gd name="T12" fmla="*/ 30 w 30"/>
                <a:gd name="T13" fmla="*/ 23 h 30"/>
                <a:gd name="T14" fmla="*/ 27 w 30"/>
                <a:gd name="T15" fmla="*/ 20 h 30"/>
                <a:gd name="T16" fmla="*/ 20 w 30"/>
                <a:gd name="T17" fmla="*/ 20 h 30"/>
                <a:gd name="T18" fmla="*/ 20 w 30"/>
                <a:gd name="T19" fmla="*/ 10 h 30"/>
                <a:gd name="T20" fmla="*/ 27 w 30"/>
                <a:gd name="T21" fmla="*/ 10 h 30"/>
                <a:gd name="T22" fmla="*/ 30 w 30"/>
                <a:gd name="T23" fmla="*/ 7 h 30"/>
                <a:gd name="T24" fmla="*/ 30 w 30"/>
                <a:gd name="T25" fmla="*/ 0 h 30"/>
                <a:gd name="T26" fmla="*/ 0 w 30"/>
                <a:gd name="T27" fmla="*/ 0 h 30"/>
                <a:gd name="T28" fmla="*/ 0 w 30"/>
                <a:gd name="T29" fmla="*/ 7 h 30"/>
                <a:gd name="T30" fmla="*/ 3 w 30"/>
                <a:gd name="T31" fmla="*/ 10 h 30"/>
                <a:gd name="T32" fmla="*/ 10 w 30"/>
                <a:gd name="T33" fmla="*/ 10 h 30"/>
                <a:gd name="T34" fmla="*/ 10 w 30"/>
                <a:gd name="T35" fmla="*/ 20 h 30"/>
                <a:gd name="T36" fmla="*/ 3 w 30"/>
                <a:gd name="T3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30">
                  <a:moveTo>
                    <a:pt x="3" y="20"/>
                  </a:moveTo>
                  <a:cubicBezTo>
                    <a:pt x="2" y="20"/>
                    <a:pt x="0" y="21"/>
                    <a:pt x="0" y="23"/>
                  </a:cubicBezTo>
                  <a:cubicBezTo>
                    <a:pt x="0" y="24"/>
                    <a:pt x="0" y="25"/>
                    <a:pt x="0" y="27"/>
                  </a:cubicBezTo>
                  <a:cubicBezTo>
                    <a:pt x="0" y="28"/>
                    <a:pt x="2" y="30"/>
                    <a:pt x="3" y="30"/>
                  </a:cubicBezTo>
                  <a:cubicBezTo>
                    <a:pt x="11" y="30"/>
                    <a:pt x="19" y="30"/>
                    <a:pt x="27" y="30"/>
                  </a:cubicBezTo>
                  <a:cubicBezTo>
                    <a:pt x="28" y="30"/>
                    <a:pt x="30" y="28"/>
                    <a:pt x="30" y="27"/>
                  </a:cubicBezTo>
                  <a:cubicBezTo>
                    <a:pt x="30" y="25"/>
                    <a:pt x="30" y="24"/>
                    <a:pt x="30" y="23"/>
                  </a:cubicBezTo>
                  <a:cubicBezTo>
                    <a:pt x="30" y="21"/>
                    <a:pt x="28" y="20"/>
                    <a:pt x="27" y="20"/>
                  </a:cubicBezTo>
                  <a:cubicBezTo>
                    <a:pt x="24" y="20"/>
                    <a:pt x="22" y="20"/>
                    <a:pt x="20" y="20"/>
                  </a:cubicBezTo>
                  <a:cubicBezTo>
                    <a:pt x="20" y="17"/>
                    <a:pt x="20" y="13"/>
                    <a:pt x="20" y="10"/>
                  </a:cubicBezTo>
                  <a:cubicBezTo>
                    <a:pt x="22" y="10"/>
                    <a:pt x="24" y="10"/>
                    <a:pt x="27" y="10"/>
                  </a:cubicBezTo>
                  <a:cubicBezTo>
                    <a:pt x="28" y="10"/>
                    <a:pt x="30" y="8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ubicBezTo>
                    <a:pt x="0" y="8"/>
                    <a:pt x="2" y="10"/>
                    <a:pt x="3" y="10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0" y="13"/>
                    <a:pt x="10" y="17"/>
                    <a:pt x="10" y="20"/>
                  </a:cubicBezTo>
                  <a:cubicBezTo>
                    <a:pt x="8" y="20"/>
                    <a:pt x="6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39"/>
            <p:cNvSpPr/>
            <p:nvPr/>
          </p:nvSpPr>
          <p:spPr bwMode="auto">
            <a:xfrm>
              <a:off x="9602339" y="4353003"/>
              <a:ext cx="320675" cy="255588"/>
            </a:xfrm>
            <a:custGeom>
              <a:avLst/>
              <a:gdLst>
                <a:gd name="T0" fmla="*/ 47 w 50"/>
                <a:gd name="T1" fmla="*/ 0 h 40"/>
                <a:gd name="T2" fmla="*/ 40 w 50"/>
                <a:gd name="T3" fmla="*/ 0 h 40"/>
                <a:gd name="T4" fmla="*/ 40 w 50"/>
                <a:gd name="T5" fmla="*/ 20 h 40"/>
                <a:gd name="T6" fmla="*/ 10 w 50"/>
                <a:gd name="T7" fmla="*/ 20 h 40"/>
                <a:gd name="T8" fmla="*/ 10 w 50"/>
                <a:gd name="T9" fmla="*/ 0 h 40"/>
                <a:gd name="T10" fmla="*/ 3 w 50"/>
                <a:gd name="T11" fmla="*/ 0 h 40"/>
                <a:gd name="T12" fmla="*/ 0 w 50"/>
                <a:gd name="T13" fmla="*/ 3 h 40"/>
                <a:gd name="T14" fmla="*/ 0 w 50"/>
                <a:gd name="T15" fmla="*/ 37 h 40"/>
                <a:gd name="T16" fmla="*/ 3 w 50"/>
                <a:gd name="T17" fmla="*/ 40 h 40"/>
                <a:gd name="T18" fmla="*/ 10 w 50"/>
                <a:gd name="T19" fmla="*/ 40 h 40"/>
                <a:gd name="T20" fmla="*/ 10 w 50"/>
                <a:gd name="T21" fmla="*/ 30 h 40"/>
                <a:gd name="T22" fmla="*/ 40 w 50"/>
                <a:gd name="T23" fmla="*/ 30 h 40"/>
                <a:gd name="T24" fmla="*/ 40 w 50"/>
                <a:gd name="T25" fmla="*/ 40 h 40"/>
                <a:gd name="T26" fmla="*/ 47 w 50"/>
                <a:gd name="T27" fmla="*/ 40 h 40"/>
                <a:gd name="T28" fmla="*/ 50 w 50"/>
                <a:gd name="T29" fmla="*/ 37 h 40"/>
                <a:gd name="T30" fmla="*/ 50 w 50"/>
                <a:gd name="T31" fmla="*/ 3 h 40"/>
                <a:gd name="T32" fmla="*/ 47 w 50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40">
                  <a:moveTo>
                    <a:pt x="47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40" y="7"/>
                    <a:pt x="40" y="13"/>
                    <a:pt x="4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3"/>
                    <a:pt x="10" y="7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2" y="0"/>
                    <a:pt x="0" y="2"/>
                    <a:pt x="0" y="3"/>
                  </a:cubicBezTo>
                  <a:cubicBezTo>
                    <a:pt x="0" y="15"/>
                    <a:pt x="0" y="26"/>
                    <a:pt x="0" y="37"/>
                  </a:cubicBezTo>
                  <a:cubicBezTo>
                    <a:pt x="0" y="39"/>
                    <a:pt x="2" y="40"/>
                    <a:pt x="3" y="40"/>
                  </a:cubicBezTo>
                  <a:cubicBezTo>
                    <a:pt x="6" y="40"/>
                    <a:pt x="8" y="40"/>
                    <a:pt x="10" y="40"/>
                  </a:cubicBezTo>
                  <a:cubicBezTo>
                    <a:pt x="10" y="37"/>
                    <a:pt x="10" y="33"/>
                    <a:pt x="10" y="30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3"/>
                    <a:pt x="40" y="37"/>
                    <a:pt x="40" y="40"/>
                  </a:cubicBezTo>
                  <a:cubicBezTo>
                    <a:pt x="42" y="40"/>
                    <a:pt x="44" y="40"/>
                    <a:pt x="47" y="40"/>
                  </a:cubicBezTo>
                  <a:cubicBezTo>
                    <a:pt x="48" y="40"/>
                    <a:pt x="50" y="39"/>
                    <a:pt x="50" y="37"/>
                  </a:cubicBezTo>
                  <a:cubicBezTo>
                    <a:pt x="50" y="26"/>
                    <a:pt x="50" y="15"/>
                    <a:pt x="50" y="3"/>
                  </a:cubicBezTo>
                  <a:cubicBezTo>
                    <a:pt x="50" y="2"/>
                    <a:pt x="48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40"/>
            <p:cNvSpPr/>
            <p:nvPr/>
          </p:nvSpPr>
          <p:spPr bwMode="auto">
            <a:xfrm>
              <a:off x="8121201" y="1838403"/>
              <a:ext cx="382588" cy="446088"/>
            </a:xfrm>
            <a:custGeom>
              <a:avLst/>
              <a:gdLst>
                <a:gd name="T0" fmla="*/ 43 w 60"/>
                <a:gd name="T1" fmla="*/ 40 h 70"/>
                <a:gd name="T2" fmla="*/ 40 w 60"/>
                <a:gd name="T3" fmla="*/ 44 h 70"/>
                <a:gd name="T4" fmla="*/ 40 w 60"/>
                <a:gd name="T5" fmla="*/ 50 h 70"/>
                <a:gd name="T6" fmla="*/ 50 w 60"/>
                <a:gd name="T7" fmla="*/ 50 h 70"/>
                <a:gd name="T8" fmla="*/ 50 w 60"/>
                <a:gd name="T9" fmla="*/ 60 h 70"/>
                <a:gd name="T10" fmla="*/ 40 w 60"/>
                <a:gd name="T11" fmla="*/ 60 h 70"/>
                <a:gd name="T12" fmla="*/ 40 w 60"/>
                <a:gd name="T13" fmla="*/ 66 h 70"/>
                <a:gd name="T14" fmla="*/ 43 w 60"/>
                <a:gd name="T15" fmla="*/ 70 h 70"/>
                <a:gd name="T16" fmla="*/ 57 w 60"/>
                <a:gd name="T17" fmla="*/ 70 h 70"/>
                <a:gd name="T18" fmla="*/ 60 w 60"/>
                <a:gd name="T19" fmla="*/ 66 h 70"/>
                <a:gd name="T20" fmla="*/ 60 w 60"/>
                <a:gd name="T21" fmla="*/ 3 h 70"/>
                <a:gd name="T22" fmla="*/ 57 w 60"/>
                <a:gd name="T23" fmla="*/ 0 h 70"/>
                <a:gd name="T24" fmla="*/ 13 w 60"/>
                <a:gd name="T25" fmla="*/ 0 h 70"/>
                <a:gd name="T26" fmla="*/ 10 w 60"/>
                <a:gd name="T27" fmla="*/ 3 h 70"/>
                <a:gd name="T28" fmla="*/ 10 w 60"/>
                <a:gd name="T29" fmla="*/ 40 h 70"/>
                <a:gd name="T30" fmla="*/ 3 w 60"/>
                <a:gd name="T31" fmla="*/ 40 h 70"/>
                <a:gd name="T32" fmla="*/ 0 w 60"/>
                <a:gd name="T33" fmla="*/ 44 h 70"/>
                <a:gd name="T34" fmla="*/ 0 w 60"/>
                <a:gd name="T35" fmla="*/ 50 h 70"/>
                <a:gd name="T36" fmla="*/ 10 w 60"/>
                <a:gd name="T37" fmla="*/ 50 h 70"/>
                <a:gd name="T38" fmla="*/ 10 w 60"/>
                <a:gd name="T39" fmla="*/ 60 h 70"/>
                <a:gd name="T40" fmla="*/ 0 w 60"/>
                <a:gd name="T41" fmla="*/ 60 h 70"/>
                <a:gd name="T42" fmla="*/ 0 w 60"/>
                <a:gd name="T43" fmla="*/ 66 h 70"/>
                <a:gd name="T44" fmla="*/ 3 w 60"/>
                <a:gd name="T45" fmla="*/ 70 h 70"/>
                <a:gd name="T46" fmla="*/ 16 w 60"/>
                <a:gd name="T47" fmla="*/ 70 h 70"/>
                <a:gd name="T48" fmla="*/ 20 w 60"/>
                <a:gd name="T49" fmla="*/ 66 h 70"/>
                <a:gd name="T50" fmla="*/ 20 w 60"/>
                <a:gd name="T51" fmla="*/ 10 h 70"/>
                <a:gd name="T52" fmla="*/ 50 w 60"/>
                <a:gd name="T53" fmla="*/ 10 h 70"/>
                <a:gd name="T54" fmla="*/ 50 w 60"/>
                <a:gd name="T55" fmla="*/ 40 h 70"/>
                <a:gd name="T56" fmla="*/ 43 w 60"/>
                <a:gd name="T57" fmla="*/ 4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70">
                  <a:moveTo>
                    <a:pt x="43" y="40"/>
                  </a:moveTo>
                  <a:cubicBezTo>
                    <a:pt x="41" y="40"/>
                    <a:pt x="40" y="41"/>
                    <a:pt x="40" y="44"/>
                  </a:cubicBezTo>
                  <a:cubicBezTo>
                    <a:pt x="40" y="46"/>
                    <a:pt x="40" y="48"/>
                    <a:pt x="40" y="50"/>
                  </a:cubicBezTo>
                  <a:cubicBezTo>
                    <a:pt x="43" y="50"/>
                    <a:pt x="47" y="50"/>
                    <a:pt x="50" y="50"/>
                  </a:cubicBezTo>
                  <a:cubicBezTo>
                    <a:pt x="50" y="53"/>
                    <a:pt x="50" y="57"/>
                    <a:pt x="50" y="60"/>
                  </a:cubicBezTo>
                  <a:cubicBezTo>
                    <a:pt x="47" y="60"/>
                    <a:pt x="43" y="60"/>
                    <a:pt x="40" y="60"/>
                  </a:cubicBezTo>
                  <a:cubicBezTo>
                    <a:pt x="40" y="62"/>
                    <a:pt x="40" y="64"/>
                    <a:pt x="40" y="66"/>
                  </a:cubicBezTo>
                  <a:cubicBezTo>
                    <a:pt x="40" y="69"/>
                    <a:pt x="41" y="70"/>
                    <a:pt x="43" y="70"/>
                  </a:cubicBezTo>
                  <a:cubicBezTo>
                    <a:pt x="48" y="70"/>
                    <a:pt x="52" y="70"/>
                    <a:pt x="57" y="70"/>
                  </a:cubicBezTo>
                  <a:cubicBezTo>
                    <a:pt x="59" y="70"/>
                    <a:pt x="60" y="69"/>
                    <a:pt x="60" y="66"/>
                  </a:cubicBezTo>
                  <a:cubicBezTo>
                    <a:pt x="60" y="45"/>
                    <a:pt x="60" y="24"/>
                    <a:pt x="60" y="3"/>
                  </a:cubicBezTo>
                  <a:cubicBezTo>
                    <a:pt x="60" y="1"/>
                    <a:pt x="59" y="0"/>
                    <a:pt x="57" y="0"/>
                  </a:cubicBezTo>
                  <a:cubicBezTo>
                    <a:pt x="42" y="0"/>
                    <a:pt x="28" y="0"/>
                    <a:pt x="13" y="0"/>
                  </a:cubicBezTo>
                  <a:cubicBezTo>
                    <a:pt x="11" y="0"/>
                    <a:pt x="10" y="1"/>
                    <a:pt x="10" y="3"/>
                  </a:cubicBezTo>
                  <a:cubicBezTo>
                    <a:pt x="10" y="15"/>
                    <a:pt x="10" y="28"/>
                    <a:pt x="10" y="40"/>
                  </a:cubicBezTo>
                  <a:cubicBezTo>
                    <a:pt x="7" y="40"/>
                    <a:pt x="5" y="40"/>
                    <a:pt x="3" y="40"/>
                  </a:cubicBezTo>
                  <a:cubicBezTo>
                    <a:pt x="1" y="40"/>
                    <a:pt x="0" y="41"/>
                    <a:pt x="0" y="44"/>
                  </a:cubicBezTo>
                  <a:cubicBezTo>
                    <a:pt x="0" y="46"/>
                    <a:pt x="0" y="48"/>
                    <a:pt x="0" y="50"/>
                  </a:cubicBezTo>
                  <a:cubicBezTo>
                    <a:pt x="3" y="50"/>
                    <a:pt x="6" y="50"/>
                    <a:pt x="10" y="50"/>
                  </a:cubicBezTo>
                  <a:cubicBezTo>
                    <a:pt x="10" y="53"/>
                    <a:pt x="10" y="57"/>
                    <a:pt x="10" y="60"/>
                  </a:cubicBezTo>
                  <a:cubicBezTo>
                    <a:pt x="6" y="60"/>
                    <a:pt x="3" y="60"/>
                    <a:pt x="0" y="60"/>
                  </a:cubicBezTo>
                  <a:cubicBezTo>
                    <a:pt x="0" y="62"/>
                    <a:pt x="0" y="64"/>
                    <a:pt x="0" y="66"/>
                  </a:cubicBezTo>
                  <a:cubicBezTo>
                    <a:pt x="0" y="69"/>
                    <a:pt x="1" y="70"/>
                    <a:pt x="3" y="70"/>
                  </a:cubicBezTo>
                  <a:cubicBezTo>
                    <a:pt x="7" y="70"/>
                    <a:pt x="12" y="70"/>
                    <a:pt x="16" y="70"/>
                  </a:cubicBezTo>
                  <a:cubicBezTo>
                    <a:pt x="19" y="70"/>
                    <a:pt x="20" y="69"/>
                    <a:pt x="20" y="66"/>
                  </a:cubicBezTo>
                  <a:cubicBezTo>
                    <a:pt x="20" y="47"/>
                    <a:pt x="20" y="29"/>
                    <a:pt x="20" y="10"/>
                  </a:cubicBezTo>
                  <a:cubicBezTo>
                    <a:pt x="30" y="10"/>
                    <a:pt x="40" y="10"/>
                    <a:pt x="50" y="10"/>
                  </a:cubicBezTo>
                  <a:cubicBezTo>
                    <a:pt x="50" y="20"/>
                    <a:pt x="50" y="30"/>
                    <a:pt x="50" y="40"/>
                  </a:cubicBezTo>
                  <a:cubicBezTo>
                    <a:pt x="48" y="40"/>
                    <a:pt x="46" y="40"/>
                    <a:pt x="4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41"/>
            <p:cNvSpPr/>
            <p:nvPr/>
          </p:nvSpPr>
          <p:spPr bwMode="auto">
            <a:xfrm>
              <a:off x="8311701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8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42"/>
            <p:cNvSpPr/>
            <p:nvPr/>
          </p:nvSpPr>
          <p:spPr bwMode="auto">
            <a:xfrm>
              <a:off x="8056114" y="2157491"/>
              <a:ext cx="65088" cy="63500"/>
            </a:xfrm>
            <a:custGeom>
              <a:avLst/>
              <a:gdLst>
                <a:gd name="T0" fmla="*/ 10 w 10"/>
                <a:gd name="T1" fmla="*/ 10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10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7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7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43"/>
            <p:cNvSpPr/>
            <p:nvPr/>
          </p:nvSpPr>
          <p:spPr bwMode="auto">
            <a:xfrm>
              <a:off x="7060751" y="1895553"/>
              <a:ext cx="63500" cy="325438"/>
            </a:xfrm>
            <a:custGeom>
              <a:avLst/>
              <a:gdLst>
                <a:gd name="T0" fmla="*/ 10 w 10"/>
                <a:gd name="T1" fmla="*/ 4 h 51"/>
                <a:gd name="T2" fmla="*/ 7 w 10"/>
                <a:gd name="T3" fmla="*/ 0 h 51"/>
                <a:gd name="T4" fmla="*/ 0 w 10"/>
                <a:gd name="T5" fmla="*/ 0 h 51"/>
                <a:gd name="T6" fmla="*/ 0 w 10"/>
                <a:gd name="T7" fmla="*/ 51 h 51"/>
                <a:gd name="T8" fmla="*/ 7 w 10"/>
                <a:gd name="T9" fmla="*/ 51 h 51"/>
                <a:gd name="T10" fmla="*/ 10 w 10"/>
                <a:gd name="T11" fmla="*/ 48 h 51"/>
                <a:gd name="T12" fmla="*/ 10 w 10"/>
                <a:gd name="T13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10" y="4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5" y="0"/>
                    <a:pt x="2" y="0"/>
                    <a:pt x="0" y="0"/>
                  </a:cubicBezTo>
                  <a:cubicBezTo>
                    <a:pt x="0" y="17"/>
                    <a:pt x="0" y="34"/>
                    <a:pt x="0" y="51"/>
                  </a:cubicBezTo>
                  <a:cubicBezTo>
                    <a:pt x="2" y="51"/>
                    <a:pt x="5" y="51"/>
                    <a:pt x="7" y="51"/>
                  </a:cubicBezTo>
                  <a:cubicBezTo>
                    <a:pt x="9" y="51"/>
                    <a:pt x="10" y="50"/>
                    <a:pt x="10" y="48"/>
                  </a:cubicBezTo>
                  <a:cubicBezTo>
                    <a:pt x="10" y="33"/>
                    <a:pt x="10" y="18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44"/>
            <p:cNvSpPr/>
            <p:nvPr/>
          </p:nvSpPr>
          <p:spPr bwMode="auto">
            <a:xfrm>
              <a:off x="6740076" y="1832053"/>
              <a:ext cx="320675" cy="63500"/>
            </a:xfrm>
            <a:custGeom>
              <a:avLst/>
              <a:gdLst>
                <a:gd name="T0" fmla="*/ 47 w 50"/>
                <a:gd name="T1" fmla="*/ 0 h 10"/>
                <a:gd name="T2" fmla="*/ 50 w 50"/>
                <a:gd name="T3" fmla="*/ 4 h 10"/>
                <a:gd name="T4" fmla="*/ 50 w 50"/>
                <a:gd name="T5" fmla="*/ 10 h 10"/>
                <a:gd name="T6" fmla="*/ 0 w 50"/>
                <a:gd name="T7" fmla="*/ 10 h 10"/>
                <a:gd name="T8" fmla="*/ 0 w 50"/>
                <a:gd name="T9" fmla="*/ 4 h 10"/>
                <a:gd name="T10" fmla="*/ 3 w 50"/>
                <a:gd name="T11" fmla="*/ 0 h 10"/>
                <a:gd name="T12" fmla="*/ 47 w 5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47" y="0"/>
                  </a:moveTo>
                  <a:cubicBezTo>
                    <a:pt x="49" y="0"/>
                    <a:pt x="50" y="1"/>
                    <a:pt x="50" y="4"/>
                  </a:cubicBezTo>
                  <a:cubicBezTo>
                    <a:pt x="50" y="6"/>
                    <a:pt x="50" y="8"/>
                    <a:pt x="50" y="10"/>
                  </a:cubicBezTo>
                  <a:cubicBezTo>
                    <a:pt x="33" y="10"/>
                    <a:pt x="17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8" y="0"/>
                    <a:pt x="32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45"/>
            <p:cNvSpPr/>
            <p:nvPr/>
          </p:nvSpPr>
          <p:spPr bwMode="auto">
            <a:xfrm>
              <a:off x="6740076" y="2220991"/>
              <a:ext cx="320675" cy="63500"/>
            </a:xfrm>
            <a:custGeom>
              <a:avLst/>
              <a:gdLst>
                <a:gd name="T0" fmla="*/ 50 w 50"/>
                <a:gd name="T1" fmla="*/ 7 h 10"/>
                <a:gd name="T2" fmla="*/ 47 w 50"/>
                <a:gd name="T3" fmla="*/ 10 h 10"/>
                <a:gd name="T4" fmla="*/ 3 w 50"/>
                <a:gd name="T5" fmla="*/ 10 h 10"/>
                <a:gd name="T6" fmla="*/ 0 w 50"/>
                <a:gd name="T7" fmla="*/ 7 h 10"/>
                <a:gd name="T8" fmla="*/ 0 w 50"/>
                <a:gd name="T9" fmla="*/ 0 h 10"/>
                <a:gd name="T10" fmla="*/ 50 w 50"/>
                <a:gd name="T11" fmla="*/ 0 h 10"/>
                <a:gd name="T12" fmla="*/ 50 w 5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0">
                  <a:moveTo>
                    <a:pt x="50" y="7"/>
                  </a:moveTo>
                  <a:cubicBezTo>
                    <a:pt x="50" y="9"/>
                    <a:pt x="49" y="10"/>
                    <a:pt x="47" y="10"/>
                  </a:cubicBezTo>
                  <a:cubicBezTo>
                    <a:pt x="32" y="10"/>
                    <a:pt x="18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17" y="0"/>
                    <a:pt x="33" y="0"/>
                    <a:pt x="50" y="0"/>
                  </a:cubicBezTo>
                  <a:cubicBezTo>
                    <a:pt x="50" y="2"/>
                    <a:pt x="50" y="4"/>
                    <a:pt x="5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46"/>
            <p:cNvSpPr/>
            <p:nvPr/>
          </p:nvSpPr>
          <p:spPr bwMode="auto">
            <a:xfrm>
              <a:off x="6676576" y="1895553"/>
              <a:ext cx="63500" cy="325438"/>
            </a:xfrm>
            <a:custGeom>
              <a:avLst/>
              <a:gdLst>
                <a:gd name="T0" fmla="*/ 3 w 10"/>
                <a:gd name="T1" fmla="*/ 51 h 51"/>
                <a:gd name="T2" fmla="*/ 0 w 10"/>
                <a:gd name="T3" fmla="*/ 48 h 51"/>
                <a:gd name="T4" fmla="*/ 0 w 10"/>
                <a:gd name="T5" fmla="*/ 4 h 51"/>
                <a:gd name="T6" fmla="*/ 3 w 10"/>
                <a:gd name="T7" fmla="*/ 0 h 51"/>
                <a:gd name="T8" fmla="*/ 10 w 10"/>
                <a:gd name="T9" fmla="*/ 0 h 51"/>
                <a:gd name="T10" fmla="*/ 10 w 10"/>
                <a:gd name="T11" fmla="*/ 51 h 51"/>
                <a:gd name="T12" fmla="*/ 3 w 10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1">
                  <a:moveTo>
                    <a:pt x="3" y="51"/>
                  </a:moveTo>
                  <a:cubicBezTo>
                    <a:pt x="1" y="51"/>
                    <a:pt x="0" y="50"/>
                    <a:pt x="0" y="48"/>
                  </a:cubicBezTo>
                  <a:cubicBezTo>
                    <a:pt x="0" y="33"/>
                    <a:pt x="0" y="18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17"/>
                    <a:pt x="10" y="34"/>
                    <a:pt x="10" y="51"/>
                  </a:cubicBezTo>
                  <a:cubicBezTo>
                    <a:pt x="8" y="51"/>
                    <a:pt x="5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47"/>
            <p:cNvSpPr/>
            <p:nvPr/>
          </p:nvSpPr>
          <p:spPr bwMode="auto">
            <a:xfrm>
              <a:off x="6868664" y="1965403"/>
              <a:ext cx="127000" cy="128588"/>
            </a:xfrm>
            <a:custGeom>
              <a:avLst/>
              <a:gdLst>
                <a:gd name="T0" fmla="*/ 17 w 20"/>
                <a:gd name="T1" fmla="*/ 10 h 20"/>
                <a:gd name="T2" fmla="*/ 10 w 20"/>
                <a:gd name="T3" fmla="*/ 10 h 20"/>
                <a:gd name="T4" fmla="*/ 10 w 20"/>
                <a:gd name="T5" fmla="*/ 10 h 20"/>
                <a:gd name="T6" fmla="*/ 10 w 20"/>
                <a:gd name="T7" fmla="*/ 3 h 20"/>
                <a:gd name="T8" fmla="*/ 7 w 20"/>
                <a:gd name="T9" fmla="*/ 0 h 20"/>
                <a:gd name="T10" fmla="*/ 3 w 20"/>
                <a:gd name="T11" fmla="*/ 0 h 20"/>
                <a:gd name="T12" fmla="*/ 0 w 20"/>
                <a:gd name="T13" fmla="*/ 3 h 20"/>
                <a:gd name="T14" fmla="*/ 0 w 20"/>
                <a:gd name="T15" fmla="*/ 16 h 20"/>
                <a:gd name="T16" fmla="*/ 3 w 20"/>
                <a:gd name="T17" fmla="*/ 20 h 20"/>
                <a:gd name="T18" fmla="*/ 17 w 20"/>
                <a:gd name="T19" fmla="*/ 20 h 20"/>
                <a:gd name="T20" fmla="*/ 20 w 20"/>
                <a:gd name="T21" fmla="*/ 16 h 20"/>
                <a:gd name="T22" fmla="*/ 20 w 20"/>
                <a:gd name="T23" fmla="*/ 13 h 20"/>
                <a:gd name="T24" fmla="*/ 17 w 20"/>
                <a:gd name="T2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0">
                  <a:moveTo>
                    <a:pt x="17" y="10"/>
                  </a:moveTo>
                  <a:cubicBezTo>
                    <a:pt x="15" y="10"/>
                    <a:pt x="12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7"/>
                    <a:pt x="10" y="5"/>
                    <a:pt x="10" y="3"/>
                  </a:cubicBez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8" y="20"/>
                    <a:pt x="12" y="20"/>
                    <a:pt x="17" y="20"/>
                  </a:cubicBezTo>
                  <a:cubicBezTo>
                    <a:pt x="19" y="20"/>
                    <a:pt x="20" y="19"/>
                    <a:pt x="20" y="16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1"/>
                    <a:pt x="19" y="10"/>
                    <a:pt x="1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48"/>
            <p:cNvSpPr/>
            <p:nvPr/>
          </p:nvSpPr>
          <p:spPr bwMode="auto">
            <a:xfrm>
              <a:off x="9634089" y="1832053"/>
              <a:ext cx="128588" cy="452438"/>
            </a:xfrm>
            <a:custGeom>
              <a:avLst/>
              <a:gdLst>
                <a:gd name="T0" fmla="*/ 10 w 20"/>
                <a:gd name="T1" fmla="*/ 51 h 71"/>
                <a:gd name="T2" fmla="*/ 0 w 20"/>
                <a:gd name="T3" fmla="*/ 51 h 71"/>
                <a:gd name="T4" fmla="*/ 0 w 20"/>
                <a:gd name="T5" fmla="*/ 58 h 71"/>
                <a:gd name="T6" fmla="*/ 3 w 20"/>
                <a:gd name="T7" fmla="*/ 61 h 71"/>
                <a:gd name="T8" fmla="*/ 10 w 20"/>
                <a:gd name="T9" fmla="*/ 61 h 71"/>
                <a:gd name="T10" fmla="*/ 10 w 20"/>
                <a:gd name="T11" fmla="*/ 68 h 71"/>
                <a:gd name="T12" fmla="*/ 13 w 20"/>
                <a:gd name="T13" fmla="*/ 71 h 71"/>
                <a:gd name="T14" fmla="*/ 17 w 20"/>
                <a:gd name="T15" fmla="*/ 71 h 71"/>
                <a:gd name="T16" fmla="*/ 20 w 20"/>
                <a:gd name="T17" fmla="*/ 68 h 71"/>
                <a:gd name="T18" fmla="*/ 20 w 20"/>
                <a:gd name="T19" fmla="*/ 4 h 71"/>
                <a:gd name="T20" fmla="*/ 17 w 20"/>
                <a:gd name="T21" fmla="*/ 0 h 71"/>
                <a:gd name="T22" fmla="*/ 13 w 20"/>
                <a:gd name="T23" fmla="*/ 0 h 71"/>
                <a:gd name="T24" fmla="*/ 10 w 20"/>
                <a:gd name="T25" fmla="*/ 4 h 71"/>
                <a:gd name="T26" fmla="*/ 10 w 20"/>
                <a:gd name="T27" fmla="*/ 10 h 71"/>
                <a:gd name="T28" fmla="*/ 3 w 20"/>
                <a:gd name="T29" fmla="*/ 10 h 71"/>
                <a:gd name="T30" fmla="*/ 0 w 20"/>
                <a:gd name="T31" fmla="*/ 14 h 71"/>
                <a:gd name="T32" fmla="*/ 0 w 20"/>
                <a:gd name="T33" fmla="*/ 21 h 71"/>
                <a:gd name="T34" fmla="*/ 10 w 20"/>
                <a:gd name="T35" fmla="*/ 21 h 71"/>
                <a:gd name="T36" fmla="*/ 10 w 20"/>
                <a:gd name="T37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71">
                  <a:moveTo>
                    <a:pt x="10" y="51"/>
                  </a:moveTo>
                  <a:cubicBezTo>
                    <a:pt x="6" y="51"/>
                    <a:pt x="3" y="51"/>
                    <a:pt x="0" y="51"/>
                  </a:cubicBezTo>
                  <a:cubicBezTo>
                    <a:pt x="0" y="53"/>
                    <a:pt x="0" y="55"/>
                    <a:pt x="0" y="58"/>
                  </a:cubicBezTo>
                  <a:cubicBezTo>
                    <a:pt x="0" y="60"/>
                    <a:pt x="1" y="61"/>
                    <a:pt x="3" y="61"/>
                  </a:cubicBezTo>
                  <a:cubicBezTo>
                    <a:pt x="5" y="61"/>
                    <a:pt x="8" y="61"/>
                    <a:pt x="10" y="61"/>
                  </a:cubicBezTo>
                  <a:cubicBezTo>
                    <a:pt x="10" y="63"/>
                    <a:pt x="10" y="65"/>
                    <a:pt x="10" y="68"/>
                  </a:cubicBezTo>
                  <a:cubicBezTo>
                    <a:pt x="10" y="70"/>
                    <a:pt x="11" y="71"/>
                    <a:pt x="13" y="71"/>
                  </a:cubicBezTo>
                  <a:cubicBezTo>
                    <a:pt x="14" y="71"/>
                    <a:pt x="15" y="71"/>
                    <a:pt x="17" y="71"/>
                  </a:cubicBezTo>
                  <a:cubicBezTo>
                    <a:pt x="19" y="71"/>
                    <a:pt x="20" y="70"/>
                    <a:pt x="20" y="68"/>
                  </a:cubicBezTo>
                  <a:cubicBezTo>
                    <a:pt x="20" y="46"/>
                    <a:pt x="20" y="25"/>
                    <a:pt x="20" y="4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11"/>
                    <a:pt x="0" y="14"/>
                  </a:cubicBezTo>
                  <a:cubicBezTo>
                    <a:pt x="0" y="16"/>
                    <a:pt x="0" y="18"/>
                    <a:pt x="0" y="21"/>
                  </a:cubicBezTo>
                  <a:cubicBezTo>
                    <a:pt x="3" y="21"/>
                    <a:pt x="6" y="21"/>
                    <a:pt x="10" y="21"/>
                  </a:cubicBezTo>
                  <a:cubicBezTo>
                    <a:pt x="10" y="31"/>
                    <a:pt x="10" y="41"/>
                    <a:pt x="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49"/>
            <p:cNvSpPr/>
            <p:nvPr/>
          </p:nvSpPr>
          <p:spPr bwMode="auto">
            <a:xfrm>
              <a:off x="9507089" y="1965403"/>
              <a:ext cx="127000" cy="192088"/>
            </a:xfrm>
            <a:custGeom>
              <a:avLst/>
              <a:gdLst>
                <a:gd name="T0" fmla="*/ 0 w 20"/>
                <a:gd name="T1" fmla="*/ 3 h 30"/>
                <a:gd name="T2" fmla="*/ 3 w 20"/>
                <a:gd name="T3" fmla="*/ 0 h 30"/>
                <a:gd name="T4" fmla="*/ 20 w 20"/>
                <a:gd name="T5" fmla="*/ 0 h 30"/>
                <a:gd name="T6" fmla="*/ 20 w 20"/>
                <a:gd name="T7" fmla="*/ 6 h 30"/>
                <a:gd name="T8" fmla="*/ 16 w 20"/>
                <a:gd name="T9" fmla="*/ 10 h 30"/>
                <a:gd name="T10" fmla="*/ 10 w 20"/>
                <a:gd name="T11" fmla="*/ 10 h 30"/>
                <a:gd name="T12" fmla="*/ 10 w 20"/>
                <a:gd name="T13" fmla="*/ 20 h 30"/>
                <a:gd name="T14" fmla="*/ 16 w 20"/>
                <a:gd name="T15" fmla="*/ 20 h 30"/>
                <a:gd name="T16" fmla="*/ 20 w 20"/>
                <a:gd name="T17" fmla="*/ 23 h 30"/>
                <a:gd name="T18" fmla="*/ 20 w 20"/>
                <a:gd name="T19" fmla="*/ 30 h 30"/>
                <a:gd name="T20" fmla="*/ 3 w 20"/>
                <a:gd name="T21" fmla="*/ 30 h 30"/>
                <a:gd name="T22" fmla="*/ 0 w 20"/>
                <a:gd name="T23" fmla="*/ 26 h 30"/>
                <a:gd name="T24" fmla="*/ 0 w 20"/>
                <a:gd name="T2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0">
                  <a:moveTo>
                    <a:pt x="0" y="3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9" y="0"/>
                    <a:pt x="14" y="0"/>
                    <a:pt x="20" y="0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9"/>
                    <a:pt x="19" y="10"/>
                    <a:pt x="16" y="10"/>
                  </a:cubicBezTo>
                  <a:cubicBezTo>
                    <a:pt x="14" y="10"/>
                    <a:pt x="12" y="10"/>
                    <a:pt x="10" y="10"/>
                  </a:cubicBezTo>
                  <a:cubicBezTo>
                    <a:pt x="10" y="13"/>
                    <a:pt x="10" y="16"/>
                    <a:pt x="10" y="20"/>
                  </a:cubicBezTo>
                  <a:cubicBezTo>
                    <a:pt x="12" y="20"/>
                    <a:pt x="14" y="20"/>
                    <a:pt x="16" y="20"/>
                  </a:cubicBezTo>
                  <a:cubicBezTo>
                    <a:pt x="19" y="20"/>
                    <a:pt x="20" y="21"/>
                    <a:pt x="20" y="23"/>
                  </a:cubicBezTo>
                  <a:cubicBezTo>
                    <a:pt x="20" y="25"/>
                    <a:pt x="20" y="28"/>
                    <a:pt x="20" y="30"/>
                  </a:cubicBezTo>
                  <a:cubicBezTo>
                    <a:pt x="14" y="30"/>
                    <a:pt x="9" y="30"/>
                    <a:pt x="3" y="30"/>
                  </a:cubicBezTo>
                  <a:cubicBezTo>
                    <a:pt x="1" y="30"/>
                    <a:pt x="0" y="29"/>
                    <a:pt x="0" y="26"/>
                  </a:cubicBezTo>
                  <a:cubicBezTo>
                    <a:pt x="0" y="19"/>
                    <a:pt x="0" y="1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50"/>
            <p:cNvSpPr/>
            <p:nvPr/>
          </p:nvSpPr>
          <p:spPr bwMode="auto">
            <a:xfrm>
              <a:off x="9889676" y="1863803"/>
              <a:ext cx="65088" cy="63500"/>
            </a:xfrm>
            <a:custGeom>
              <a:avLst/>
              <a:gdLst>
                <a:gd name="T0" fmla="*/ 10 w 10"/>
                <a:gd name="T1" fmla="*/ 4 h 10"/>
                <a:gd name="T2" fmla="*/ 10 w 10"/>
                <a:gd name="T3" fmla="*/ 10 h 10"/>
                <a:gd name="T4" fmla="*/ 3 w 10"/>
                <a:gd name="T5" fmla="*/ 10 h 10"/>
                <a:gd name="T6" fmla="*/ 0 w 10"/>
                <a:gd name="T7" fmla="*/ 7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  <a:gd name="T14" fmla="*/ 10 w 10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4"/>
                  </a:move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3" y="10"/>
                  </a:cubicBezTo>
                  <a:cubicBezTo>
                    <a:pt x="1" y="10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51"/>
            <p:cNvSpPr/>
            <p:nvPr/>
          </p:nvSpPr>
          <p:spPr bwMode="auto">
            <a:xfrm>
              <a:off x="9889676" y="2189241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10 w 10"/>
                <a:gd name="T3" fmla="*/ 0 h 10"/>
                <a:gd name="T4" fmla="*/ 3 w 10"/>
                <a:gd name="T5" fmla="*/ 0 h 10"/>
                <a:gd name="T6" fmla="*/ 0 w 10"/>
                <a:gd name="T7" fmla="*/ 3 h 10"/>
                <a:gd name="T8" fmla="*/ 0 w 10"/>
                <a:gd name="T9" fmla="*/ 7 h 10"/>
                <a:gd name="T10" fmla="*/ 3 w 10"/>
                <a:gd name="T11" fmla="*/ 10 h 10"/>
                <a:gd name="T12" fmla="*/ 7 w 10"/>
                <a:gd name="T13" fmla="*/ 10 h 10"/>
                <a:gd name="T14" fmla="*/ 10 w 1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0" y="5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52"/>
            <p:cNvSpPr/>
            <p:nvPr/>
          </p:nvSpPr>
          <p:spPr bwMode="auto">
            <a:xfrm>
              <a:off x="9826176" y="1997153"/>
              <a:ext cx="63500" cy="128588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3 w 10"/>
                <a:gd name="T5" fmla="*/ 0 h 20"/>
                <a:gd name="T6" fmla="*/ 0 w 10"/>
                <a:gd name="T7" fmla="*/ 3 h 20"/>
                <a:gd name="T8" fmla="*/ 0 w 10"/>
                <a:gd name="T9" fmla="*/ 16 h 20"/>
                <a:gd name="T10" fmla="*/ 3 w 10"/>
                <a:gd name="T11" fmla="*/ 20 h 20"/>
                <a:gd name="T12" fmla="*/ 7 w 10"/>
                <a:gd name="T13" fmla="*/ 20 h 20"/>
                <a:gd name="T14" fmla="*/ 10 w 10"/>
                <a:gd name="T15" fmla="*/ 16 h 20"/>
                <a:gd name="T16" fmla="*/ 10 w 10"/>
                <a:gd name="T17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7"/>
                    <a:pt x="0" y="12"/>
                    <a:pt x="0" y="16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6" y="20"/>
                    <a:pt x="7" y="20"/>
                  </a:cubicBezTo>
                  <a:cubicBezTo>
                    <a:pt x="9" y="20"/>
                    <a:pt x="10" y="19"/>
                    <a:pt x="10" y="16"/>
                  </a:cubicBezTo>
                  <a:cubicBezTo>
                    <a:pt x="10" y="12"/>
                    <a:pt x="10" y="7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53"/>
            <p:cNvSpPr/>
            <p:nvPr/>
          </p:nvSpPr>
          <p:spPr bwMode="auto">
            <a:xfrm>
              <a:off x="9954764" y="1927303"/>
              <a:ext cx="63500" cy="261938"/>
            </a:xfrm>
            <a:custGeom>
              <a:avLst/>
              <a:gdLst>
                <a:gd name="T0" fmla="*/ 7 w 10"/>
                <a:gd name="T1" fmla="*/ 41 h 41"/>
                <a:gd name="T2" fmla="*/ 0 w 10"/>
                <a:gd name="T3" fmla="*/ 41 h 41"/>
                <a:gd name="T4" fmla="*/ 0 w 10"/>
                <a:gd name="T5" fmla="*/ 0 h 41"/>
                <a:gd name="T6" fmla="*/ 7 w 10"/>
                <a:gd name="T7" fmla="*/ 0 h 41"/>
                <a:gd name="T8" fmla="*/ 10 w 10"/>
                <a:gd name="T9" fmla="*/ 4 h 41"/>
                <a:gd name="T10" fmla="*/ 10 w 10"/>
                <a:gd name="T11" fmla="*/ 37 h 41"/>
                <a:gd name="T12" fmla="*/ 7 w 10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1">
                  <a:moveTo>
                    <a:pt x="7" y="41"/>
                  </a:moveTo>
                  <a:cubicBezTo>
                    <a:pt x="5" y="41"/>
                    <a:pt x="2" y="41"/>
                    <a:pt x="0" y="41"/>
                  </a:cubicBezTo>
                  <a:cubicBezTo>
                    <a:pt x="0" y="27"/>
                    <a:pt x="0" y="1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15"/>
                    <a:pt x="10" y="26"/>
                    <a:pt x="10" y="37"/>
                  </a:cubicBezTo>
                  <a:cubicBezTo>
                    <a:pt x="10" y="40"/>
                    <a:pt x="9" y="41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54"/>
            <p:cNvSpPr/>
            <p:nvPr/>
          </p:nvSpPr>
          <p:spPr bwMode="auto">
            <a:xfrm>
              <a:off x="11091414" y="1832053"/>
              <a:ext cx="388938" cy="452438"/>
            </a:xfrm>
            <a:custGeom>
              <a:avLst/>
              <a:gdLst>
                <a:gd name="T0" fmla="*/ 57 w 61"/>
                <a:gd name="T1" fmla="*/ 71 h 71"/>
                <a:gd name="T2" fmla="*/ 61 w 61"/>
                <a:gd name="T3" fmla="*/ 68 h 71"/>
                <a:gd name="T4" fmla="*/ 61 w 61"/>
                <a:gd name="T5" fmla="*/ 24 h 71"/>
                <a:gd name="T6" fmla="*/ 57 w 61"/>
                <a:gd name="T7" fmla="*/ 21 h 71"/>
                <a:gd name="T8" fmla="*/ 51 w 61"/>
                <a:gd name="T9" fmla="*/ 21 h 71"/>
                <a:gd name="T10" fmla="*/ 51 w 61"/>
                <a:gd name="T11" fmla="*/ 61 h 71"/>
                <a:gd name="T12" fmla="*/ 10 w 61"/>
                <a:gd name="T13" fmla="*/ 61 h 71"/>
                <a:gd name="T14" fmla="*/ 10 w 61"/>
                <a:gd name="T15" fmla="*/ 10 h 71"/>
                <a:gd name="T16" fmla="*/ 41 w 61"/>
                <a:gd name="T17" fmla="*/ 10 h 71"/>
                <a:gd name="T18" fmla="*/ 41 w 61"/>
                <a:gd name="T19" fmla="*/ 4 h 71"/>
                <a:gd name="T20" fmla="*/ 37 w 61"/>
                <a:gd name="T21" fmla="*/ 0 h 71"/>
                <a:gd name="T22" fmla="*/ 4 w 61"/>
                <a:gd name="T23" fmla="*/ 0 h 71"/>
                <a:gd name="T24" fmla="*/ 0 w 61"/>
                <a:gd name="T25" fmla="*/ 4 h 71"/>
                <a:gd name="T26" fmla="*/ 0 w 61"/>
                <a:gd name="T27" fmla="*/ 68 h 71"/>
                <a:gd name="T28" fmla="*/ 4 w 61"/>
                <a:gd name="T29" fmla="*/ 71 h 71"/>
                <a:gd name="T30" fmla="*/ 57 w 61"/>
                <a:gd name="T3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71">
                  <a:moveTo>
                    <a:pt x="57" y="71"/>
                  </a:moveTo>
                  <a:cubicBezTo>
                    <a:pt x="60" y="71"/>
                    <a:pt x="61" y="70"/>
                    <a:pt x="61" y="68"/>
                  </a:cubicBezTo>
                  <a:cubicBezTo>
                    <a:pt x="61" y="53"/>
                    <a:pt x="61" y="38"/>
                    <a:pt x="61" y="24"/>
                  </a:cubicBezTo>
                  <a:cubicBezTo>
                    <a:pt x="61" y="22"/>
                    <a:pt x="60" y="21"/>
                    <a:pt x="57" y="21"/>
                  </a:cubicBezTo>
                  <a:cubicBezTo>
                    <a:pt x="55" y="21"/>
                    <a:pt x="53" y="21"/>
                    <a:pt x="51" y="21"/>
                  </a:cubicBezTo>
                  <a:cubicBezTo>
                    <a:pt x="51" y="34"/>
                    <a:pt x="51" y="47"/>
                    <a:pt x="51" y="61"/>
                  </a:cubicBezTo>
                  <a:cubicBezTo>
                    <a:pt x="37" y="61"/>
                    <a:pt x="24" y="61"/>
                    <a:pt x="10" y="61"/>
                  </a:cubicBezTo>
                  <a:cubicBezTo>
                    <a:pt x="10" y="44"/>
                    <a:pt x="10" y="27"/>
                    <a:pt x="10" y="10"/>
                  </a:cubicBezTo>
                  <a:cubicBezTo>
                    <a:pt x="20" y="10"/>
                    <a:pt x="31" y="10"/>
                    <a:pt x="41" y="10"/>
                  </a:cubicBezTo>
                  <a:cubicBezTo>
                    <a:pt x="41" y="8"/>
                    <a:pt x="41" y="6"/>
                    <a:pt x="41" y="4"/>
                  </a:cubicBezTo>
                  <a:cubicBezTo>
                    <a:pt x="41" y="1"/>
                    <a:pt x="40" y="0"/>
                    <a:pt x="37" y="0"/>
                  </a:cubicBezTo>
                  <a:cubicBezTo>
                    <a:pt x="26" y="0"/>
                    <a:pt x="1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5"/>
                    <a:pt x="0" y="46"/>
                    <a:pt x="0" y="68"/>
                  </a:cubicBezTo>
                  <a:cubicBezTo>
                    <a:pt x="0" y="70"/>
                    <a:pt x="1" y="71"/>
                    <a:pt x="4" y="71"/>
                  </a:cubicBezTo>
                  <a:cubicBezTo>
                    <a:pt x="22" y="71"/>
                    <a:pt x="39" y="71"/>
                    <a:pt x="57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55"/>
            <p:cNvSpPr/>
            <p:nvPr/>
          </p:nvSpPr>
          <p:spPr bwMode="auto">
            <a:xfrm>
              <a:off x="11353351" y="18955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6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7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56"/>
            <p:cNvSpPr/>
            <p:nvPr/>
          </p:nvSpPr>
          <p:spPr bwMode="auto">
            <a:xfrm>
              <a:off x="11224764" y="2005091"/>
              <a:ext cx="122238" cy="139700"/>
            </a:xfrm>
            <a:custGeom>
              <a:avLst/>
              <a:gdLst>
                <a:gd name="T0" fmla="*/ 13 w 19"/>
                <a:gd name="T1" fmla="*/ 13 h 22"/>
                <a:gd name="T2" fmla="*/ 12 w 19"/>
                <a:gd name="T3" fmla="*/ 14 h 22"/>
                <a:gd name="T4" fmla="*/ 12 w 19"/>
                <a:gd name="T5" fmla="*/ 16 h 22"/>
                <a:gd name="T6" fmla="*/ 16 w 19"/>
                <a:gd name="T7" fmla="*/ 16 h 22"/>
                <a:gd name="T8" fmla="*/ 16 w 19"/>
                <a:gd name="T9" fmla="*/ 19 h 22"/>
                <a:gd name="T10" fmla="*/ 12 w 19"/>
                <a:gd name="T11" fmla="*/ 19 h 22"/>
                <a:gd name="T12" fmla="*/ 12 w 19"/>
                <a:gd name="T13" fmla="*/ 21 h 22"/>
                <a:gd name="T14" fmla="*/ 13 w 19"/>
                <a:gd name="T15" fmla="*/ 22 h 22"/>
                <a:gd name="T16" fmla="*/ 18 w 19"/>
                <a:gd name="T17" fmla="*/ 22 h 22"/>
                <a:gd name="T18" fmla="*/ 19 w 19"/>
                <a:gd name="T19" fmla="*/ 21 h 22"/>
                <a:gd name="T20" fmla="*/ 19 w 19"/>
                <a:gd name="T21" fmla="*/ 1 h 22"/>
                <a:gd name="T22" fmla="*/ 18 w 19"/>
                <a:gd name="T23" fmla="*/ 0 h 22"/>
                <a:gd name="T24" fmla="*/ 4 w 19"/>
                <a:gd name="T25" fmla="*/ 0 h 22"/>
                <a:gd name="T26" fmla="*/ 3 w 19"/>
                <a:gd name="T27" fmla="*/ 1 h 22"/>
                <a:gd name="T28" fmla="*/ 3 w 19"/>
                <a:gd name="T29" fmla="*/ 13 h 22"/>
                <a:gd name="T30" fmla="*/ 1 w 19"/>
                <a:gd name="T31" fmla="*/ 13 h 22"/>
                <a:gd name="T32" fmla="*/ 0 w 19"/>
                <a:gd name="T33" fmla="*/ 14 h 22"/>
                <a:gd name="T34" fmla="*/ 0 w 19"/>
                <a:gd name="T35" fmla="*/ 16 h 22"/>
                <a:gd name="T36" fmla="*/ 3 w 19"/>
                <a:gd name="T37" fmla="*/ 16 h 22"/>
                <a:gd name="T38" fmla="*/ 3 w 19"/>
                <a:gd name="T39" fmla="*/ 19 h 22"/>
                <a:gd name="T40" fmla="*/ 0 w 19"/>
                <a:gd name="T41" fmla="*/ 19 h 22"/>
                <a:gd name="T42" fmla="*/ 0 w 19"/>
                <a:gd name="T43" fmla="*/ 21 h 22"/>
                <a:gd name="T44" fmla="*/ 1 w 19"/>
                <a:gd name="T45" fmla="*/ 22 h 22"/>
                <a:gd name="T46" fmla="*/ 5 w 19"/>
                <a:gd name="T47" fmla="*/ 22 h 22"/>
                <a:gd name="T48" fmla="*/ 6 w 19"/>
                <a:gd name="T49" fmla="*/ 21 h 22"/>
                <a:gd name="T50" fmla="*/ 6 w 19"/>
                <a:gd name="T51" fmla="*/ 3 h 22"/>
                <a:gd name="T52" fmla="*/ 16 w 19"/>
                <a:gd name="T53" fmla="*/ 3 h 22"/>
                <a:gd name="T54" fmla="*/ 16 w 19"/>
                <a:gd name="T55" fmla="*/ 13 h 22"/>
                <a:gd name="T56" fmla="*/ 13 w 19"/>
                <a:gd name="T5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2">
                  <a:moveTo>
                    <a:pt x="13" y="13"/>
                  </a:moveTo>
                  <a:cubicBezTo>
                    <a:pt x="13" y="13"/>
                    <a:pt x="12" y="13"/>
                    <a:pt x="12" y="14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3" y="16"/>
                    <a:pt x="15" y="16"/>
                    <a:pt x="16" y="16"/>
                  </a:cubicBezTo>
                  <a:cubicBezTo>
                    <a:pt x="16" y="17"/>
                    <a:pt x="16" y="18"/>
                    <a:pt x="16" y="19"/>
                  </a:cubicBezTo>
                  <a:cubicBezTo>
                    <a:pt x="15" y="19"/>
                    <a:pt x="13" y="19"/>
                    <a:pt x="12" y="19"/>
                  </a:cubicBezTo>
                  <a:cubicBezTo>
                    <a:pt x="12" y="19"/>
                    <a:pt x="12" y="20"/>
                    <a:pt x="12" y="21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5" y="22"/>
                    <a:pt x="16" y="22"/>
                    <a:pt x="18" y="22"/>
                  </a:cubicBezTo>
                  <a:cubicBezTo>
                    <a:pt x="18" y="22"/>
                    <a:pt x="19" y="22"/>
                    <a:pt x="19" y="21"/>
                  </a:cubicBezTo>
                  <a:cubicBezTo>
                    <a:pt x="19" y="14"/>
                    <a:pt x="19" y="8"/>
                    <a:pt x="19" y="1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3" y="0"/>
                    <a:pt x="9" y="0"/>
                    <a:pt x="4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5"/>
                    <a:pt x="3" y="9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ubicBezTo>
                    <a:pt x="3" y="17"/>
                    <a:pt x="3" y="18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2"/>
                    <a:pt x="1" y="22"/>
                  </a:cubicBezTo>
                  <a:cubicBezTo>
                    <a:pt x="2" y="22"/>
                    <a:pt x="4" y="22"/>
                    <a:pt x="5" y="22"/>
                  </a:cubicBezTo>
                  <a:cubicBezTo>
                    <a:pt x="6" y="22"/>
                    <a:pt x="6" y="22"/>
                    <a:pt x="6" y="21"/>
                  </a:cubicBezTo>
                  <a:cubicBezTo>
                    <a:pt x="6" y="15"/>
                    <a:pt x="6" y="9"/>
                    <a:pt x="6" y="3"/>
                  </a:cubicBezTo>
                  <a:cubicBezTo>
                    <a:pt x="9" y="3"/>
                    <a:pt x="12" y="3"/>
                    <a:pt x="16" y="3"/>
                  </a:cubicBezTo>
                  <a:cubicBezTo>
                    <a:pt x="16" y="6"/>
                    <a:pt x="16" y="9"/>
                    <a:pt x="16" y="13"/>
                  </a:cubicBezTo>
                  <a:cubicBezTo>
                    <a:pt x="15" y="13"/>
                    <a:pt x="14" y="13"/>
                    <a:pt x="1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57"/>
            <p:cNvSpPr/>
            <p:nvPr/>
          </p:nvSpPr>
          <p:spPr bwMode="auto">
            <a:xfrm>
              <a:off x="11283501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58"/>
            <p:cNvSpPr/>
            <p:nvPr/>
          </p:nvSpPr>
          <p:spPr bwMode="auto">
            <a:xfrm>
              <a:off x="11205714" y="21066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3 w 3"/>
                <a:gd name="T3" fmla="*/ 0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59"/>
            <p:cNvSpPr>
              <a:spLocks noEditPoints="1"/>
            </p:cNvSpPr>
            <p:nvPr/>
          </p:nvSpPr>
          <p:spPr bwMode="auto">
            <a:xfrm>
              <a:off x="6638476" y="5438853"/>
              <a:ext cx="523875" cy="458788"/>
            </a:xfrm>
            <a:custGeom>
              <a:avLst/>
              <a:gdLst>
                <a:gd name="T0" fmla="*/ 79 w 82"/>
                <a:gd name="T1" fmla="*/ 0 h 72"/>
                <a:gd name="T2" fmla="*/ 3 w 82"/>
                <a:gd name="T3" fmla="*/ 0 h 72"/>
                <a:gd name="T4" fmla="*/ 0 w 82"/>
                <a:gd name="T5" fmla="*/ 3 h 72"/>
                <a:gd name="T6" fmla="*/ 0 w 82"/>
                <a:gd name="T7" fmla="*/ 69 h 72"/>
                <a:gd name="T8" fmla="*/ 3 w 82"/>
                <a:gd name="T9" fmla="*/ 72 h 72"/>
                <a:gd name="T10" fmla="*/ 79 w 82"/>
                <a:gd name="T11" fmla="*/ 72 h 72"/>
                <a:gd name="T12" fmla="*/ 82 w 82"/>
                <a:gd name="T13" fmla="*/ 69 h 72"/>
                <a:gd name="T14" fmla="*/ 82 w 82"/>
                <a:gd name="T15" fmla="*/ 3 h 72"/>
                <a:gd name="T16" fmla="*/ 79 w 82"/>
                <a:gd name="T17" fmla="*/ 0 h 72"/>
                <a:gd name="T18" fmla="*/ 72 w 82"/>
                <a:gd name="T19" fmla="*/ 62 h 72"/>
                <a:gd name="T20" fmla="*/ 10 w 82"/>
                <a:gd name="T21" fmla="*/ 62 h 72"/>
                <a:gd name="T22" fmla="*/ 10 w 82"/>
                <a:gd name="T23" fmla="*/ 10 h 72"/>
                <a:gd name="T24" fmla="*/ 72 w 82"/>
                <a:gd name="T25" fmla="*/ 10 h 72"/>
                <a:gd name="T26" fmla="*/ 72 w 82"/>
                <a:gd name="T27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72">
                  <a:moveTo>
                    <a:pt x="79" y="0"/>
                  </a:moveTo>
                  <a:cubicBezTo>
                    <a:pt x="54" y="0"/>
                    <a:pt x="28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5"/>
                    <a:pt x="0" y="47"/>
                    <a:pt x="0" y="69"/>
                  </a:cubicBezTo>
                  <a:cubicBezTo>
                    <a:pt x="0" y="71"/>
                    <a:pt x="1" y="72"/>
                    <a:pt x="3" y="72"/>
                  </a:cubicBezTo>
                  <a:cubicBezTo>
                    <a:pt x="28" y="72"/>
                    <a:pt x="54" y="72"/>
                    <a:pt x="79" y="72"/>
                  </a:cubicBezTo>
                  <a:cubicBezTo>
                    <a:pt x="81" y="72"/>
                    <a:pt x="82" y="71"/>
                    <a:pt x="82" y="69"/>
                  </a:cubicBezTo>
                  <a:cubicBezTo>
                    <a:pt x="82" y="47"/>
                    <a:pt x="82" y="25"/>
                    <a:pt x="82" y="3"/>
                  </a:cubicBezTo>
                  <a:cubicBezTo>
                    <a:pt x="82" y="1"/>
                    <a:pt x="81" y="0"/>
                    <a:pt x="79" y="0"/>
                  </a:cubicBezTo>
                  <a:close/>
                  <a:moveTo>
                    <a:pt x="72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72" y="10"/>
                    <a:pt x="72" y="10"/>
                    <a:pt x="72" y="10"/>
                  </a:cubicBezTo>
                  <a:lnTo>
                    <a:pt x="72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60"/>
            <p:cNvSpPr/>
            <p:nvPr/>
          </p:nvSpPr>
          <p:spPr bwMode="auto">
            <a:xfrm>
              <a:off x="6982964" y="5629353"/>
              <a:ext cx="71438" cy="77788"/>
            </a:xfrm>
            <a:custGeom>
              <a:avLst/>
              <a:gdLst>
                <a:gd name="T0" fmla="*/ 3 w 11"/>
                <a:gd name="T1" fmla="*/ 10 h 12"/>
                <a:gd name="T2" fmla="*/ 9 w 11"/>
                <a:gd name="T3" fmla="*/ 10 h 12"/>
                <a:gd name="T4" fmla="*/ 11 w 11"/>
                <a:gd name="T5" fmla="*/ 10 h 12"/>
                <a:gd name="T6" fmla="*/ 11 w 11"/>
                <a:gd name="T7" fmla="*/ 9 h 12"/>
                <a:gd name="T8" fmla="*/ 11 w 11"/>
                <a:gd name="T9" fmla="*/ 3 h 12"/>
                <a:gd name="T10" fmla="*/ 11 w 11"/>
                <a:gd name="T11" fmla="*/ 2 h 12"/>
                <a:gd name="T12" fmla="*/ 9 w 11"/>
                <a:gd name="T13" fmla="*/ 2 h 12"/>
                <a:gd name="T14" fmla="*/ 9 w 11"/>
                <a:gd name="T15" fmla="*/ 10 h 12"/>
                <a:gd name="T16" fmla="*/ 9 w 11"/>
                <a:gd name="T17" fmla="*/ 11 h 12"/>
                <a:gd name="T18" fmla="*/ 8 w 11"/>
                <a:gd name="T19" fmla="*/ 12 h 12"/>
                <a:gd name="T20" fmla="*/ 1 w 11"/>
                <a:gd name="T21" fmla="*/ 12 h 12"/>
                <a:gd name="T22" fmla="*/ 0 w 11"/>
                <a:gd name="T23" fmla="*/ 11 h 12"/>
                <a:gd name="T24" fmla="*/ 0 w 11"/>
                <a:gd name="T25" fmla="*/ 1 h 12"/>
                <a:gd name="T26" fmla="*/ 1 w 11"/>
                <a:gd name="T27" fmla="*/ 0 h 12"/>
                <a:gd name="T28" fmla="*/ 8 w 11"/>
                <a:gd name="T29" fmla="*/ 0 h 12"/>
                <a:gd name="T30" fmla="*/ 9 w 11"/>
                <a:gd name="T31" fmla="*/ 1 h 12"/>
                <a:gd name="T32" fmla="*/ 9 w 11"/>
                <a:gd name="T33" fmla="*/ 2 h 12"/>
                <a:gd name="T34" fmla="*/ 3 w 11"/>
                <a:gd name="T35" fmla="*/ 2 h 12"/>
                <a:gd name="T36" fmla="*/ 3 w 11"/>
                <a:gd name="T3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2">
                  <a:moveTo>
                    <a:pt x="3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7"/>
                    <a:pt x="11" y="5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5"/>
                    <a:pt x="9" y="7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2"/>
                    <a:pt x="9" y="12"/>
                    <a:pt x="8" y="12"/>
                  </a:cubicBezTo>
                  <a:cubicBezTo>
                    <a:pt x="6" y="12"/>
                    <a:pt x="3" y="12"/>
                    <a:pt x="1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8"/>
                    <a:pt x="0" y="4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7" y="2"/>
                    <a:pt x="5" y="2"/>
                    <a:pt x="3" y="2"/>
                  </a:cubicBezTo>
                  <a:cubicBezTo>
                    <a:pt x="3" y="5"/>
                    <a:pt x="3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61"/>
            <p:cNvSpPr/>
            <p:nvPr/>
          </p:nvSpPr>
          <p:spPr bwMode="auto">
            <a:xfrm>
              <a:off x="6919464" y="5692853"/>
              <a:ext cx="50800" cy="14288"/>
            </a:xfrm>
            <a:custGeom>
              <a:avLst/>
              <a:gdLst>
                <a:gd name="T0" fmla="*/ 8 w 8"/>
                <a:gd name="T1" fmla="*/ 2 h 2"/>
                <a:gd name="T2" fmla="*/ 1 w 8"/>
                <a:gd name="T3" fmla="*/ 2 h 2"/>
                <a:gd name="T4" fmla="*/ 0 w 8"/>
                <a:gd name="T5" fmla="*/ 1 h 2"/>
                <a:gd name="T6" fmla="*/ 0 w 8"/>
                <a:gd name="T7" fmla="*/ 0 h 2"/>
                <a:gd name="T8" fmla="*/ 8 w 8"/>
                <a:gd name="T9" fmla="*/ 0 h 2"/>
                <a:gd name="T10" fmla="*/ 8 w 8"/>
                <a:gd name="T11" fmla="*/ 0 h 2"/>
                <a:gd name="T12" fmla="*/ 8 w 8"/>
                <a:gd name="T13" fmla="*/ 1 h 2"/>
                <a:gd name="T14" fmla="*/ 8 w 8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62"/>
            <p:cNvSpPr/>
            <p:nvPr/>
          </p:nvSpPr>
          <p:spPr bwMode="auto">
            <a:xfrm>
              <a:off x="6919464" y="5629353"/>
              <a:ext cx="50800" cy="12700"/>
            </a:xfrm>
            <a:custGeom>
              <a:avLst/>
              <a:gdLst>
                <a:gd name="T0" fmla="*/ 8 w 8"/>
                <a:gd name="T1" fmla="*/ 1 h 2"/>
                <a:gd name="T2" fmla="*/ 8 w 8"/>
                <a:gd name="T3" fmla="*/ 2 h 2"/>
                <a:gd name="T4" fmla="*/ 8 w 8"/>
                <a:gd name="T5" fmla="*/ 2 h 2"/>
                <a:gd name="T6" fmla="*/ 0 w 8"/>
                <a:gd name="T7" fmla="*/ 2 h 2"/>
                <a:gd name="T8" fmla="*/ 0 w 8"/>
                <a:gd name="T9" fmla="*/ 1 h 2"/>
                <a:gd name="T10" fmla="*/ 1 w 8"/>
                <a:gd name="T11" fmla="*/ 0 h 2"/>
                <a:gd name="T12" fmla="*/ 8 w 8"/>
                <a:gd name="T13" fmla="*/ 0 h 2"/>
                <a:gd name="T14" fmla="*/ 8 w 8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8" y="1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8" y="0"/>
                    <a:pt x="8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63"/>
            <p:cNvSpPr/>
            <p:nvPr/>
          </p:nvSpPr>
          <p:spPr bwMode="auto">
            <a:xfrm>
              <a:off x="6906764" y="5642053"/>
              <a:ext cx="50800" cy="50800"/>
            </a:xfrm>
            <a:custGeom>
              <a:avLst/>
              <a:gdLst>
                <a:gd name="T0" fmla="*/ 2 w 8"/>
                <a:gd name="T1" fmla="*/ 3 h 8"/>
                <a:gd name="T2" fmla="*/ 8 w 8"/>
                <a:gd name="T3" fmla="*/ 3 h 8"/>
                <a:gd name="T4" fmla="*/ 8 w 8"/>
                <a:gd name="T5" fmla="*/ 4 h 8"/>
                <a:gd name="T6" fmla="*/ 8 w 8"/>
                <a:gd name="T7" fmla="*/ 5 h 8"/>
                <a:gd name="T8" fmla="*/ 8 w 8"/>
                <a:gd name="T9" fmla="*/ 5 h 8"/>
                <a:gd name="T10" fmla="*/ 2 w 8"/>
                <a:gd name="T11" fmla="*/ 5 h 8"/>
                <a:gd name="T12" fmla="*/ 2 w 8"/>
                <a:gd name="T13" fmla="*/ 8 h 8"/>
                <a:gd name="T14" fmla="*/ 0 w 8"/>
                <a:gd name="T15" fmla="*/ 8 h 8"/>
                <a:gd name="T16" fmla="*/ 0 w 8"/>
                <a:gd name="T17" fmla="*/ 7 h 8"/>
                <a:gd name="T18" fmla="*/ 0 w 8"/>
                <a:gd name="T19" fmla="*/ 1 h 8"/>
                <a:gd name="T20" fmla="*/ 0 w 8"/>
                <a:gd name="T21" fmla="*/ 0 h 8"/>
                <a:gd name="T22" fmla="*/ 2 w 8"/>
                <a:gd name="T23" fmla="*/ 0 h 8"/>
                <a:gd name="T24" fmla="*/ 2 w 8"/>
                <a:gd name="T2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8">
                  <a:moveTo>
                    <a:pt x="2" y="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5"/>
                    <a:pt x="4" y="5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0" y="5"/>
                    <a:pt x="0" y="3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64"/>
            <p:cNvSpPr/>
            <p:nvPr/>
          </p:nvSpPr>
          <p:spPr bwMode="auto">
            <a:xfrm>
              <a:off x="6843264" y="5692853"/>
              <a:ext cx="50800" cy="14288"/>
            </a:xfrm>
            <a:custGeom>
              <a:avLst/>
              <a:gdLst>
                <a:gd name="T0" fmla="*/ 0 w 8"/>
                <a:gd name="T1" fmla="*/ 0 h 2"/>
                <a:gd name="T2" fmla="*/ 7 w 8"/>
                <a:gd name="T3" fmla="*/ 0 h 2"/>
                <a:gd name="T4" fmla="*/ 8 w 8"/>
                <a:gd name="T5" fmla="*/ 0 h 2"/>
                <a:gd name="T6" fmla="*/ 8 w 8"/>
                <a:gd name="T7" fmla="*/ 1 h 2"/>
                <a:gd name="T8" fmla="*/ 7 w 8"/>
                <a:gd name="T9" fmla="*/ 2 h 2"/>
                <a:gd name="T10" fmla="*/ 0 w 8"/>
                <a:gd name="T11" fmla="*/ 2 h 2"/>
                <a:gd name="T12" fmla="*/ 0 w 8"/>
                <a:gd name="T13" fmla="*/ 1 h 2"/>
                <a:gd name="T14" fmla="*/ 0 w 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5" y="2"/>
                    <a:pt x="3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65"/>
            <p:cNvSpPr/>
            <p:nvPr/>
          </p:nvSpPr>
          <p:spPr bwMode="auto">
            <a:xfrm>
              <a:off x="6830564" y="5629353"/>
              <a:ext cx="12700" cy="63500"/>
            </a:xfrm>
            <a:custGeom>
              <a:avLst/>
              <a:gdLst>
                <a:gd name="T0" fmla="*/ 0 w 2"/>
                <a:gd name="T1" fmla="*/ 9 h 10"/>
                <a:gd name="T2" fmla="*/ 0 w 2"/>
                <a:gd name="T3" fmla="*/ 1 h 10"/>
                <a:gd name="T4" fmla="*/ 0 w 2"/>
                <a:gd name="T5" fmla="*/ 0 h 10"/>
                <a:gd name="T6" fmla="*/ 1 w 2"/>
                <a:gd name="T7" fmla="*/ 0 h 10"/>
                <a:gd name="T8" fmla="*/ 2 w 2"/>
                <a:gd name="T9" fmla="*/ 1 h 10"/>
                <a:gd name="T10" fmla="*/ 2 w 2"/>
                <a:gd name="T11" fmla="*/ 10 h 10"/>
                <a:gd name="T12" fmla="*/ 0 w 2"/>
                <a:gd name="T13" fmla="*/ 10 h 10"/>
                <a:gd name="T14" fmla="*/ 0 w 2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0">
                  <a:moveTo>
                    <a:pt x="0" y="9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4"/>
                    <a:pt x="2" y="7"/>
                    <a:pt x="2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0"/>
                    <a:pt x="0" y="1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66"/>
            <p:cNvSpPr/>
            <p:nvPr/>
          </p:nvSpPr>
          <p:spPr bwMode="auto">
            <a:xfrm>
              <a:off x="6798814" y="5642053"/>
              <a:ext cx="19050" cy="50800"/>
            </a:xfrm>
            <a:custGeom>
              <a:avLst/>
              <a:gdLst>
                <a:gd name="T0" fmla="*/ 0 w 3"/>
                <a:gd name="T1" fmla="*/ 0 h 8"/>
                <a:gd name="T2" fmla="*/ 2 w 3"/>
                <a:gd name="T3" fmla="*/ 0 h 8"/>
                <a:gd name="T4" fmla="*/ 3 w 3"/>
                <a:gd name="T5" fmla="*/ 1 h 8"/>
                <a:gd name="T6" fmla="*/ 3 w 3"/>
                <a:gd name="T7" fmla="*/ 7 h 8"/>
                <a:gd name="T8" fmla="*/ 2 w 3"/>
                <a:gd name="T9" fmla="*/ 8 h 8"/>
                <a:gd name="T10" fmla="*/ 0 w 3"/>
                <a:gd name="T11" fmla="*/ 8 h 8"/>
                <a:gd name="T12" fmla="*/ 0 w 3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3" y="3"/>
                    <a:pt x="3" y="5"/>
                    <a:pt x="3" y="7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1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67"/>
            <p:cNvSpPr/>
            <p:nvPr/>
          </p:nvSpPr>
          <p:spPr bwMode="auto">
            <a:xfrm>
              <a:off x="6759126" y="5692853"/>
              <a:ext cx="39688" cy="14288"/>
            </a:xfrm>
            <a:custGeom>
              <a:avLst/>
              <a:gdLst>
                <a:gd name="T0" fmla="*/ 6 w 6"/>
                <a:gd name="T1" fmla="*/ 0 h 2"/>
                <a:gd name="T2" fmla="*/ 6 w 6"/>
                <a:gd name="T3" fmla="*/ 1 h 2"/>
                <a:gd name="T4" fmla="*/ 6 w 6"/>
                <a:gd name="T5" fmla="*/ 2 h 2"/>
                <a:gd name="T6" fmla="*/ 1 w 6"/>
                <a:gd name="T7" fmla="*/ 2 h 2"/>
                <a:gd name="T8" fmla="*/ 0 w 6"/>
                <a:gd name="T9" fmla="*/ 1 h 2"/>
                <a:gd name="T10" fmla="*/ 0 w 6"/>
                <a:gd name="T11" fmla="*/ 0 h 2"/>
                <a:gd name="T12" fmla="*/ 6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2"/>
                    <a:pt x="2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68"/>
            <p:cNvSpPr/>
            <p:nvPr/>
          </p:nvSpPr>
          <p:spPr bwMode="auto">
            <a:xfrm>
              <a:off x="6759126" y="5629353"/>
              <a:ext cx="39688" cy="12700"/>
            </a:xfrm>
            <a:custGeom>
              <a:avLst/>
              <a:gdLst>
                <a:gd name="T0" fmla="*/ 0 w 6"/>
                <a:gd name="T1" fmla="*/ 2 h 2"/>
                <a:gd name="T2" fmla="*/ 0 w 6"/>
                <a:gd name="T3" fmla="*/ 1 h 2"/>
                <a:gd name="T4" fmla="*/ 1 w 6"/>
                <a:gd name="T5" fmla="*/ 0 h 2"/>
                <a:gd name="T6" fmla="*/ 6 w 6"/>
                <a:gd name="T7" fmla="*/ 0 h 2"/>
                <a:gd name="T8" fmla="*/ 6 w 6"/>
                <a:gd name="T9" fmla="*/ 1 h 2"/>
                <a:gd name="T10" fmla="*/ 6 w 6"/>
                <a:gd name="T11" fmla="*/ 2 h 2"/>
                <a:gd name="T12" fmla="*/ 0 w 6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69"/>
            <p:cNvSpPr/>
            <p:nvPr/>
          </p:nvSpPr>
          <p:spPr bwMode="auto">
            <a:xfrm>
              <a:off x="6746426" y="5642053"/>
              <a:ext cx="12700" cy="50800"/>
            </a:xfrm>
            <a:custGeom>
              <a:avLst/>
              <a:gdLst>
                <a:gd name="T0" fmla="*/ 0 w 2"/>
                <a:gd name="T1" fmla="*/ 7 h 8"/>
                <a:gd name="T2" fmla="*/ 0 w 2"/>
                <a:gd name="T3" fmla="*/ 1 h 8"/>
                <a:gd name="T4" fmla="*/ 1 w 2"/>
                <a:gd name="T5" fmla="*/ 0 h 8"/>
                <a:gd name="T6" fmla="*/ 2 w 2"/>
                <a:gd name="T7" fmla="*/ 0 h 8"/>
                <a:gd name="T8" fmla="*/ 2 w 2"/>
                <a:gd name="T9" fmla="*/ 8 h 8"/>
                <a:gd name="T10" fmla="*/ 1 w 2"/>
                <a:gd name="T11" fmla="*/ 8 h 8"/>
                <a:gd name="T12" fmla="*/ 0 w 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">
                  <a:moveTo>
                    <a:pt x="0" y="7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2" y="8"/>
                  </a:cubicBezTo>
                  <a:cubicBezTo>
                    <a:pt x="2" y="8"/>
                    <a:pt x="1" y="8"/>
                    <a:pt x="1" y="8"/>
                  </a:cubicBezTo>
                  <a:cubicBezTo>
                    <a:pt x="0" y="8"/>
                    <a:pt x="0" y="8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82"/>
            <p:cNvSpPr/>
            <p:nvPr/>
          </p:nvSpPr>
          <p:spPr bwMode="auto">
            <a:xfrm>
              <a:off x="8260901" y="5400753"/>
              <a:ext cx="134938" cy="338138"/>
            </a:xfrm>
            <a:custGeom>
              <a:avLst/>
              <a:gdLst>
                <a:gd name="T0" fmla="*/ 17 w 21"/>
                <a:gd name="T1" fmla="*/ 11 h 53"/>
                <a:gd name="T2" fmla="*/ 21 w 21"/>
                <a:gd name="T3" fmla="*/ 7 h 53"/>
                <a:gd name="T4" fmla="*/ 21 w 21"/>
                <a:gd name="T5" fmla="*/ 4 h 53"/>
                <a:gd name="T6" fmla="*/ 17 w 21"/>
                <a:gd name="T7" fmla="*/ 0 h 53"/>
                <a:gd name="T8" fmla="*/ 10 w 21"/>
                <a:gd name="T9" fmla="*/ 0 h 53"/>
                <a:gd name="T10" fmla="*/ 3 w 21"/>
                <a:gd name="T11" fmla="*/ 0 h 53"/>
                <a:gd name="T12" fmla="*/ 0 w 21"/>
                <a:gd name="T13" fmla="*/ 4 h 53"/>
                <a:gd name="T14" fmla="*/ 0 w 21"/>
                <a:gd name="T15" fmla="*/ 53 h 53"/>
                <a:gd name="T16" fmla="*/ 10 w 21"/>
                <a:gd name="T17" fmla="*/ 53 h 53"/>
                <a:gd name="T18" fmla="*/ 21 w 21"/>
                <a:gd name="T19" fmla="*/ 53 h 53"/>
                <a:gd name="T20" fmla="*/ 21 w 21"/>
                <a:gd name="T21" fmla="*/ 46 h 53"/>
                <a:gd name="T22" fmla="*/ 17 w 21"/>
                <a:gd name="T23" fmla="*/ 42 h 53"/>
                <a:gd name="T24" fmla="*/ 10 w 21"/>
                <a:gd name="T25" fmla="*/ 42 h 53"/>
                <a:gd name="T26" fmla="*/ 10 w 21"/>
                <a:gd name="T27" fmla="*/ 32 h 53"/>
                <a:gd name="T28" fmla="*/ 17 w 21"/>
                <a:gd name="T29" fmla="*/ 32 h 53"/>
                <a:gd name="T30" fmla="*/ 21 w 21"/>
                <a:gd name="T31" fmla="*/ 28 h 53"/>
                <a:gd name="T32" fmla="*/ 21 w 21"/>
                <a:gd name="T33" fmla="*/ 25 h 53"/>
                <a:gd name="T34" fmla="*/ 17 w 21"/>
                <a:gd name="T35" fmla="*/ 21 h 53"/>
                <a:gd name="T36" fmla="*/ 10 w 21"/>
                <a:gd name="T37" fmla="*/ 21 h 53"/>
                <a:gd name="T38" fmla="*/ 10 w 21"/>
                <a:gd name="T39" fmla="*/ 11 h 53"/>
                <a:gd name="T40" fmla="*/ 17 w 21"/>
                <a:gd name="T41" fmla="*/ 1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53">
                  <a:moveTo>
                    <a:pt x="17" y="11"/>
                  </a:move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5" y="0"/>
                    <a:pt x="12" y="0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20"/>
                    <a:pt x="0" y="36"/>
                    <a:pt x="0" y="53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4" y="53"/>
                    <a:pt x="17" y="53"/>
                    <a:pt x="21" y="53"/>
                  </a:cubicBezTo>
                  <a:cubicBezTo>
                    <a:pt x="21" y="50"/>
                    <a:pt x="21" y="48"/>
                    <a:pt x="21" y="46"/>
                  </a:cubicBezTo>
                  <a:cubicBezTo>
                    <a:pt x="21" y="43"/>
                    <a:pt x="20" y="42"/>
                    <a:pt x="17" y="42"/>
                  </a:cubicBezTo>
                  <a:cubicBezTo>
                    <a:pt x="15" y="42"/>
                    <a:pt x="12" y="42"/>
                    <a:pt x="10" y="42"/>
                  </a:cubicBezTo>
                  <a:cubicBezTo>
                    <a:pt x="10" y="39"/>
                    <a:pt x="10" y="35"/>
                    <a:pt x="10" y="32"/>
                  </a:cubicBezTo>
                  <a:cubicBezTo>
                    <a:pt x="12" y="32"/>
                    <a:pt x="15" y="32"/>
                    <a:pt x="17" y="32"/>
                  </a:cubicBezTo>
                  <a:cubicBezTo>
                    <a:pt x="20" y="32"/>
                    <a:pt x="21" y="31"/>
                    <a:pt x="21" y="28"/>
                  </a:cubicBezTo>
                  <a:cubicBezTo>
                    <a:pt x="21" y="27"/>
                    <a:pt x="21" y="26"/>
                    <a:pt x="21" y="25"/>
                  </a:cubicBezTo>
                  <a:cubicBezTo>
                    <a:pt x="21" y="22"/>
                    <a:pt x="20" y="21"/>
                    <a:pt x="17" y="21"/>
                  </a:cubicBezTo>
                  <a:cubicBezTo>
                    <a:pt x="15" y="21"/>
                    <a:pt x="12" y="21"/>
                    <a:pt x="10" y="21"/>
                  </a:cubicBezTo>
                  <a:cubicBezTo>
                    <a:pt x="10" y="18"/>
                    <a:pt x="10" y="14"/>
                    <a:pt x="10" y="11"/>
                  </a:cubicBezTo>
                  <a:cubicBezTo>
                    <a:pt x="12" y="11"/>
                    <a:pt x="15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83"/>
            <p:cNvSpPr/>
            <p:nvPr/>
          </p:nvSpPr>
          <p:spPr bwMode="auto">
            <a:xfrm>
              <a:off x="8395839" y="5738891"/>
              <a:ext cx="63500" cy="127000"/>
            </a:xfrm>
            <a:custGeom>
              <a:avLst/>
              <a:gdLst>
                <a:gd name="T0" fmla="*/ 10 w 10"/>
                <a:gd name="T1" fmla="*/ 3 h 20"/>
                <a:gd name="T2" fmla="*/ 7 w 10"/>
                <a:gd name="T3" fmla="*/ 0 h 20"/>
                <a:gd name="T4" fmla="*/ 0 w 10"/>
                <a:gd name="T5" fmla="*/ 0 h 20"/>
                <a:gd name="T6" fmla="*/ 0 w 10"/>
                <a:gd name="T7" fmla="*/ 20 h 20"/>
                <a:gd name="T8" fmla="*/ 7 w 10"/>
                <a:gd name="T9" fmla="*/ 20 h 20"/>
                <a:gd name="T10" fmla="*/ 10 w 10"/>
                <a:gd name="T11" fmla="*/ 17 h 20"/>
                <a:gd name="T12" fmla="*/ 10 w 10"/>
                <a:gd name="T13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10" y="3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0" y="14"/>
                    <a:pt x="0" y="20"/>
                  </a:cubicBezTo>
                  <a:cubicBezTo>
                    <a:pt x="2" y="20"/>
                    <a:pt x="4" y="20"/>
                    <a:pt x="7" y="20"/>
                  </a:cubicBezTo>
                  <a:cubicBezTo>
                    <a:pt x="9" y="20"/>
                    <a:pt x="10" y="19"/>
                    <a:pt x="10" y="17"/>
                  </a:cubicBezTo>
                  <a:cubicBezTo>
                    <a:pt x="10" y="12"/>
                    <a:pt x="10" y="8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84"/>
            <p:cNvSpPr/>
            <p:nvPr/>
          </p:nvSpPr>
          <p:spPr bwMode="auto">
            <a:xfrm>
              <a:off x="8260901" y="5865891"/>
              <a:ext cx="134938" cy="69850"/>
            </a:xfrm>
            <a:custGeom>
              <a:avLst/>
              <a:gdLst>
                <a:gd name="T0" fmla="*/ 21 w 21"/>
                <a:gd name="T1" fmla="*/ 7 h 11"/>
                <a:gd name="T2" fmla="*/ 17 w 21"/>
                <a:gd name="T3" fmla="*/ 11 h 11"/>
                <a:gd name="T4" fmla="*/ 3 w 21"/>
                <a:gd name="T5" fmla="*/ 11 h 11"/>
                <a:gd name="T6" fmla="*/ 0 w 21"/>
                <a:gd name="T7" fmla="*/ 7 h 11"/>
                <a:gd name="T8" fmla="*/ 0 w 21"/>
                <a:gd name="T9" fmla="*/ 0 h 11"/>
                <a:gd name="T10" fmla="*/ 21 w 21"/>
                <a:gd name="T11" fmla="*/ 0 h 11"/>
                <a:gd name="T12" fmla="*/ 21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21" y="7"/>
                  </a:moveTo>
                  <a:cubicBezTo>
                    <a:pt x="21" y="10"/>
                    <a:pt x="20" y="11"/>
                    <a:pt x="17" y="11"/>
                  </a:cubicBezTo>
                  <a:cubicBezTo>
                    <a:pt x="12" y="11"/>
                    <a:pt x="8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7" y="0"/>
                    <a:pt x="14" y="0"/>
                    <a:pt x="21" y="0"/>
                  </a:cubicBezTo>
                  <a:cubicBezTo>
                    <a:pt x="21" y="3"/>
                    <a:pt x="21" y="5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85"/>
            <p:cNvSpPr/>
            <p:nvPr/>
          </p:nvSpPr>
          <p:spPr bwMode="auto">
            <a:xfrm>
              <a:off x="8184701" y="5738891"/>
              <a:ext cx="76200" cy="127000"/>
            </a:xfrm>
            <a:custGeom>
              <a:avLst/>
              <a:gdLst>
                <a:gd name="T0" fmla="*/ 4 w 12"/>
                <a:gd name="T1" fmla="*/ 20 h 20"/>
                <a:gd name="T2" fmla="*/ 0 w 12"/>
                <a:gd name="T3" fmla="*/ 17 h 20"/>
                <a:gd name="T4" fmla="*/ 0 w 12"/>
                <a:gd name="T5" fmla="*/ 3 h 20"/>
                <a:gd name="T6" fmla="*/ 4 w 12"/>
                <a:gd name="T7" fmla="*/ 0 h 20"/>
                <a:gd name="T8" fmla="*/ 12 w 12"/>
                <a:gd name="T9" fmla="*/ 0 h 20"/>
                <a:gd name="T10" fmla="*/ 12 w 12"/>
                <a:gd name="T11" fmla="*/ 20 h 20"/>
                <a:gd name="T12" fmla="*/ 4 w 1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0">
                  <a:moveTo>
                    <a:pt x="4" y="20"/>
                  </a:moveTo>
                  <a:cubicBezTo>
                    <a:pt x="1" y="20"/>
                    <a:pt x="0" y="19"/>
                    <a:pt x="0" y="17"/>
                  </a:cubicBezTo>
                  <a:cubicBezTo>
                    <a:pt x="0" y="12"/>
                    <a:pt x="0" y="8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7"/>
                    <a:pt x="12" y="14"/>
                    <a:pt x="12" y="20"/>
                  </a:cubicBezTo>
                  <a:cubicBezTo>
                    <a:pt x="9" y="20"/>
                    <a:pt x="6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86"/>
            <p:cNvSpPr/>
            <p:nvPr/>
          </p:nvSpPr>
          <p:spPr bwMode="auto">
            <a:xfrm>
              <a:off x="9595989" y="5770641"/>
              <a:ext cx="333375" cy="133350"/>
            </a:xfrm>
            <a:custGeom>
              <a:avLst/>
              <a:gdLst>
                <a:gd name="T0" fmla="*/ 10 w 52"/>
                <a:gd name="T1" fmla="*/ 10 h 21"/>
                <a:gd name="T2" fmla="*/ 10 w 52"/>
                <a:gd name="T3" fmla="*/ 0 h 21"/>
                <a:gd name="T4" fmla="*/ 3 w 52"/>
                <a:gd name="T5" fmla="*/ 0 h 21"/>
                <a:gd name="T6" fmla="*/ 0 w 52"/>
                <a:gd name="T7" fmla="*/ 3 h 21"/>
                <a:gd name="T8" fmla="*/ 0 w 52"/>
                <a:gd name="T9" fmla="*/ 17 h 21"/>
                <a:gd name="T10" fmla="*/ 3 w 52"/>
                <a:gd name="T11" fmla="*/ 21 h 21"/>
                <a:gd name="T12" fmla="*/ 49 w 52"/>
                <a:gd name="T13" fmla="*/ 21 h 21"/>
                <a:gd name="T14" fmla="*/ 52 w 52"/>
                <a:gd name="T15" fmla="*/ 17 h 21"/>
                <a:gd name="T16" fmla="*/ 52 w 52"/>
                <a:gd name="T17" fmla="*/ 10 h 21"/>
                <a:gd name="T18" fmla="*/ 52 w 52"/>
                <a:gd name="T19" fmla="*/ 3 h 21"/>
                <a:gd name="T20" fmla="*/ 49 w 52"/>
                <a:gd name="T21" fmla="*/ 0 h 21"/>
                <a:gd name="T22" fmla="*/ 42 w 52"/>
                <a:gd name="T23" fmla="*/ 0 h 21"/>
                <a:gd name="T24" fmla="*/ 42 w 52"/>
                <a:gd name="T25" fmla="*/ 10 h 21"/>
                <a:gd name="T26" fmla="*/ 10 w 52"/>
                <a:gd name="T2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21">
                  <a:moveTo>
                    <a:pt x="10" y="10"/>
                  </a:moveTo>
                  <a:cubicBezTo>
                    <a:pt x="10" y="7"/>
                    <a:pt x="10" y="3"/>
                    <a:pt x="10" y="0"/>
                  </a:cubicBezTo>
                  <a:cubicBezTo>
                    <a:pt x="8" y="0"/>
                    <a:pt x="6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3" y="21"/>
                  </a:cubicBezTo>
                  <a:cubicBezTo>
                    <a:pt x="18" y="21"/>
                    <a:pt x="34" y="21"/>
                    <a:pt x="49" y="21"/>
                  </a:cubicBezTo>
                  <a:cubicBezTo>
                    <a:pt x="51" y="21"/>
                    <a:pt x="52" y="20"/>
                    <a:pt x="52" y="17"/>
                  </a:cubicBezTo>
                  <a:cubicBezTo>
                    <a:pt x="52" y="15"/>
                    <a:pt x="52" y="13"/>
                    <a:pt x="52" y="10"/>
                  </a:cubicBezTo>
                  <a:cubicBezTo>
                    <a:pt x="52" y="8"/>
                    <a:pt x="52" y="6"/>
                    <a:pt x="52" y="3"/>
                  </a:cubicBezTo>
                  <a:cubicBezTo>
                    <a:pt x="52" y="1"/>
                    <a:pt x="51" y="0"/>
                    <a:pt x="49" y="0"/>
                  </a:cubicBezTo>
                  <a:cubicBezTo>
                    <a:pt x="46" y="0"/>
                    <a:pt x="44" y="0"/>
                    <a:pt x="42" y="0"/>
                  </a:cubicBezTo>
                  <a:cubicBezTo>
                    <a:pt x="42" y="3"/>
                    <a:pt x="42" y="7"/>
                    <a:pt x="42" y="10"/>
                  </a:cubicBezTo>
                  <a:cubicBezTo>
                    <a:pt x="31" y="10"/>
                    <a:pt x="21" y="10"/>
                    <a:pt x="1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87"/>
            <p:cNvSpPr/>
            <p:nvPr/>
          </p:nvSpPr>
          <p:spPr bwMode="auto">
            <a:xfrm>
              <a:off x="9661076" y="5700791"/>
              <a:ext cx="203200" cy="69850"/>
            </a:xfrm>
            <a:custGeom>
              <a:avLst/>
              <a:gdLst>
                <a:gd name="T0" fmla="*/ 0 w 32"/>
                <a:gd name="T1" fmla="*/ 11 h 11"/>
                <a:gd name="T2" fmla="*/ 32 w 32"/>
                <a:gd name="T3" fmla="*/ 11 h 11"/>
                <a:gd name="T4" fmla="*/ 32 w 32"/>
                <a:gd name="T5" fmla="*/ 4 h 11"/>
                <a:gd name="T6" fmla="*/ 28 w 32"/>
                <a:gd name="T7" fmla="*/ 0 h 11"/>
                <a:gd name="T8" fmla="*/ 4 w 32"/>
                <a:gd name="T9" fmla="*/ 0 h 11"/>
                <a:gd name="T10" fmla="*/ 0 w 32"/>
                <a:gd name="T11" fmla="*/ 4 h 11"/>
                <a:gd name="T12" fmla="*/ 0 w 32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1">
                  <a:moveTo>
                    <a:pt x="0" y="11"/>
                  </a:moveTo>
                  <a:cubicBezTo>
                    <a:pt x="11" y="11"/>
                    <a:pt x="21" y="11"/>
                    <a:pt x="32" y="11"/>
                  </a:cubicBezTo>
                  <a:cubicBezTo>
                    <a:pt x="32" y="8"/>
                    <a:pt x="32" y="6"/>
                    <a:pt x="32" y="4"/>
                  </a:cubicBezTo>
                  <a:cubicBezTo>
                    <a:pt x="32" y="1"/>
                    <a:pt x="31" y="0"/>
                    <a:pt x="28" y="0"/>
                  </a:cubicBezTo>
                  <a:cubicBezTo>
                    <a:pt x="20" y="0"/>
                    <a:pt x="12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88"/>
            <p:cNvSpPr/>
            <p:nvPr/>
          </p:nvSpPr>
          <p:spPr bwMode="auto">
            <a:xfrm>
              <a:off x="9526139" y="5502353"/>
              <a:ext cx="69850" cy="63500"/>
            </a:xfrm>
            <a:custGeom>
              <a:avLst/>
              <a:gdLst>
                <a:gd name="T0" fmla="*/ 7 w 11"/>
                <a:gd name="T1" fmla="*/ 0 h 10"/>
                <a:gd name="T2" fmla="*/ 11 w 11"/>
                <a:gd name="T3" fmla="*/ 3 h 10"/>
                <a:gd name="T4" fmla="*/ 11 w 11"/>
                <a:gd name="T5" fmla="*/ 10 h 10"/>
                <a:gd name="T6" fmla="*/ 4 w 11"/>
                <a:gd name="T7" fmla="*/ 10 h 10"/>
                <a:gd name="T8" fmla="*/ 0 w 11"/>
                <a:gd name="T9" fmla="*/ 7 h 10"/>
                <a:gd name="T10" fmla="*/ 0 w 11"/>
                <a:gd name="T11" fmla="*/ 3 h 10"/>
                <a:gd name="T12" fmla="*/ 4 w 11"/>
                <a:gd name="T13" fmla="*/ 0 h 10"/>
                <a:gd name="T14" fmla="*/ 7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6"/>
                    <a:pt x="11" y="8"/>
                    <a:pt x="11" y="10"/>
                  </a:cubicBezTo>
                  <a:cubicBezTo>
                    <a:pt x="9" y="10"/>
                    <a:pt x="6" y="10"/>
                    <a:pt x="4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89"/>
            <p:cNvSpPr/>
            <p:nvPr/>
          </p:nvSpPr>
          <p:spPr bwMode="auto">
            <a:xfrm>
              <a:off x="9595989" y="5565853"/>
              <a:ext cx="65088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7 h 11"/>
                <a:gd name="T12" fmla="*/ 7 w 10"/>
                <a:gd name="T13" fmla="*/ 11 h 11"/>
                <a:gd name="T14" fmla="*/ 3 w 10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10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90"/>
            <p:cNvSpPr/>
            <p:nvPr/>
          </p:nvSpPr>
          <p:spPr bwMode="auto">
            <a:xfrm>
              <a:off x="9929364" y="5502353"/>
              <a:ext cx="69850" cy="63500"/>
            </a:xfrm>
            <a:custGeom>
              <a:avLst/>
              <a:gdLst>
                <a:gd name="T0" fmla="*/ 4 w 11"/>
                <a:gd name="T1" fmla="*/ 0 h 10"/>
                <a:gd name="T2" fmla="*/ 0 w 11"/>
                <a:gd name="T3" fmla="*/ 3 h 10"/>
                <a:gd name="T4" fmla="*/ 0 w 11"/>
                <a:gd name="T5" fmla="*/ 10 h 10"/>
                <a:gd name="T6" fmla="*/ 7 w 11"/>
                <a:gd name="T7" fmla="*/ 10 h 10"/>
                <a:gd name="T8" fmla="*/ 11 w 11"/>
                <a:gd name="T9" fmla="*/ 7 h 10"/>
                <a:gd name="T10" fmla="*/ 11 w 11"/>
                <a:gd name="T11" fmla="*/ 3 h 10"/>
                <a:gd name="T12" fmla="*/ 7 w 11"/>
                <a:gd name="T13" fmla="*/ 0 h 10"/>
                <a:gd name="T14" fmla="*/ 4 w 1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2" y="10"/>
                    <a:pt x="5" y="10"/>
                    <a:pt x="7" y="10"/>
                  </a:cubicBezTo>
                  <a:cubicBezTo>
                    <a:pt x="10" y="10"/>
                    <a:pt x="11" y="9"/>
                    <a:pt x="11" y="7"/>
                  </a:cubicBezTo>
                  <a:cubicBezTo>
                    <a:pt x="11" y="6"/>
                    <a:pt x="11" y="5"/>
                    <a:pt x="11" y="3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91"/>
            <p:cNvSpPr/>
            <p:nvPr/>
          </p:nvSpPr>
          <p:spPr bwMode="auto">
            <a:xfrm>
              <a:off x="9864276" y="5565853"/>
              <a:ext cx="65088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3 w 10"/>
                <a:gd name="T5" fmla="*/ 11 h 11"/>
                <a:gd name="T6" fmla="*/ 0 w 10"/>
                <a:gd name="T7" fmla="*/ 7 h 11"/>
                <a:gd name="T8" fmla="*/ 0 w 10"/>
                <a:gd name="T9" fmla="*/ 4 h 11"/>
                <a:gd name="T10" fmla="*/ 3 w 10"/>
                <a:gd name="T11" fmla="*/ 0 h 11"/>
                <a:gd name="T12" fmla="*/ 10 w 10"/>
                <a:gd name="T13" fmla="*/ 0 h 11"/>
                <a:gd name="T14" fmla="*/ 10 w 10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4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0"/>
                    <a:pt x="8" y="0"/>
                    <a:pt x="10" y="0"/>
                  </a:cubicBezTo>
                  <a:cubicBezTo>
                    <a:pt x="10" y="3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92"/>
            <p:cNvSpPr/>
            <p:nvPr/>
          </p:nvSpPr>
          <p:spPr bwMode="auto">
            <a:xfrm>
              <a:off x="9730926" y="5432503"/>
              <a:ext cx="63500" cy="133350"/>
            </a:xfrm>
            <a:custGeom>
              <a:avLst/>
              <a:gdLst>
                <a:gd name="T0" fmla="*/ 10 w 10"/>
                <a:gd name="T1" fmla="*/ 18 h 21"/>
                <a:gd name="T2" fmla="*/ 7 w 10"/>
                <a:gd name="T3" fmla="*/ 21 h 21"/>
                <a:gd name="T4" fmla="*/ 3 w 10"/>
                <a:gd name="T5" fmla="*/ 21 h 21"/>
                <a:gd name="T6" fmla="*/ 0 w 10"/>
                <a:gd name="T7" fmla="*/ 18 h 21"/>
                <a:gd name="T8" fmla="*/ 0 w 10"/>
                <a:gd name="T9" fmla="*/ 4 h 21"/>
                <a:gd name="T10" fmla="*/ 3 w 10"/>
                <a:gd name="T11" fmla="*/ 0 h 21"/>
                <a:gd name="T12" fmla="*/ 7 w 10"/>
                <a:gd name="T13" fmla="*/ 0 h 21"/>
                <a:gd name="T14" fmla="*/ 10 w 10"/>
                <a:gd name="T15" fmla="*/ 4 h 21"/>
                <a:gd name="T16" fmla="*/ 10 w 10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1">
                  <a:moveTo>
                    <a:pt x="10" y="18"/>
                  </a:moveTo>
                  <a:cubicBezTo>
                    <a:pt x="10" y="20"/>
                    <a:pt x="9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2"/>
                    <a:pt x="10" y="4"/>
                  </a:cubicBezTo>
                  <a:cubicBezTo>
                    <a:pt x="10" y="9"/>
                    <a:pt x="10" y="13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93"/>
            <p:cNvSpPr/>
            <p:nvPr/>
          </p:nvSpPr>
          <p:spPr bwMode="auto">
            <a:xfrm>
              <a:off x="11116814" y="5400753"/>
              <a:ext cx="331788" cy="338138"/>
            </a:xfrm>
            <a:custGeom>
              <a:avLst/>
              <a:gdLst>
                <a:gd name="T0" fmla="*/ 11 w 52"/>
                <a:gd name="T1" fmla="*/ 18 h 53"/>
                <a:gd name="T2" fmla="*/ 14 w 52"/>
                <a:gd name="T3" fmla="*/ 21 h 53"/>
                <a:gd name="T4" fmla="*/ 21 w 52"/>
                <a:gd name="T5" fmla="*/ 21 h 53"/>
                <a:gd name="T6" fmla="*/ 21 w 52"/>
                <a:gd name="T7" fmla="*/ 32 h 53"/>
                <a:gd name="T8" fmla="*/ 0 w 52"/>
                <a:gd name="T9" fmla="*/ 32 h 53"/>
                <a:gd name="T10" fmla="*/ 0 w 52"/>
                <a:gd name="T11" fmla="*/ 39 h 53"/>
                <a:gd name="T12" fmla="*/ 4 w 52"/>
                <a:gd name="T13" fmla="*/ 42 h 53"/>
                <a:gd name="T14" fmla="*/ 21 w 52"/>
                <a:gd name="T15" fmla="*/ 42 h 53"/>
                <a:gd name="T16" fmla="*/ 21 w 52"/>
                <a:gd name="T17" fmla="*/ 53 h 53"/>
                <a:gd name="T18" fmla="*/ 32 w 52"/>
                <a:gd name="T19" fmla="*/ 53 h 53"/>
                <a:gd name="T20" fmla="*/ 32 w 52"/>
                <a:gd name="T21" fmla="*/ 32 h 53"/>
                <a:gd name="T22" fmla="*/ 52 w 52"/>
                <a:gd name="T23" fmla="*/ 32 h 53"/>
                <a:gd name="T24" fmla="*/ 52 w 52"/>
                <a:gd name="T25" fmla="*/ 25 h 53"/>
                <a:gd name="T26" fmla="*/ 49 w 52"/>
                <a:gd name="T27" fmla="*/ 21 h 53"/>
                <a:gd name="T28" fmla="*/ 32 w 52"/>
                <a:gd name="T29" fmla="*/ 21 h 53"/>
                <a:gd name="T30" fmla="*/ 32 w 52"/>
                <a:gd name="T31" fmla="*/ 4 h 53"/>
                <a:gd name="T32" fmla="*/ 28 w 52"/>
                <a:gd name="T33" fmla="*/ 0 h 53"/>
                <a:gd name="T34" fmla="*/ 14 w 52"/>
                <a:gd name="T35" fmla="*/ 0 h 53"/>
                <a:gd name="T36" fmla="*/ 11 w 52"/>
                <a:gd name="T37" fmla="*/ 4 h 53"/>
                <a:gd name="T38" fmla="*/ 11 w 52"/>
                <a:gd name="T39" fmla="*/ 1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53">
                  <a:moveTo>
                    <a:pt x="11" y="18"/>
                  </a:moveTo>
                  <a:cubicBezTo>
                    <a:pt x="11" y="20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1" y="25"/>
                    <a:pt x="21" y="28"/>
                    <a:pt x="21" y="32"/>
                  </a:cubicBezTo>
                  <a:cubicBezTo>
                    <a:pt x="14" y="32"/>
                    <a:pt x="7" y="32"/>
                    <a:pt x="0" y="32"/>
                  </a:cubicBezTo>
                  <a:cubicBezTo>
                    <a:pt x="0" y="34"/>
                    <a:pt x="0" y="36"/>
                    <a:pt x="0" y="39"/>
                  </a:cubicBezTo>
                  <a:cubicBezTo>
                    <a:pt x="0" y="41"/>
                    <a:pt x="1" y="42"/>
                    <a:pt x="4" y="42"/>
                  </a:cubicBezTo>
                  <a:cubicBezTo>
                    <a:pt x="9" y="42"/>
                    <a:pt x="15" y="42"/>
                    <a:pt x="21" y="42"/>
                  </a:cubicBezTo>
                  <a:cubicBezTo>
                    <a:pt x="21" y="46"/>
                    <a:pt x="21" y="49"/>
                    <a:pt x="21" y="53"/>
                  </a:cubicBezTo>
                  <a:cubicBezTo>
                    <a:pt x="25" y="53"/>
                    <a:pt x="28" y="53"/>
                    <a:pt x="32" y="53"/>
                  </a:cubicBezTo>
                  <a:cubicBezTo>
                    <a:pt x="32" y="46"/>
                    <a:pt x="32" y="39"/>
                    <a:pt x="32" y="32"/>
                  </a:cubicBezTo>
                  <a:cubicBezTo>
                    <a:pt x="38" y="32"/>
                    <a:pt x="45" y="32"/>
                    <a:pt x="52" y="32"/>
                  </a:cubicBezTo>
                  <a:cubicBezTo>
                    <a:pt x="52" y="29"/>
                    <a:pt x="52" y="27"/>
                    <a:pt x="52" y="25"/>
                  </a:cubicBezTo>
                  <a:cubicBezTo>
                    <a:pt x="52" y="22"/>
                    <a:pt x="51" y="21"/>
                    <a:pt x="49" y="21"/>
                  </a:cubicBezTo>
                  <a:cubicBezTo>
                    <a:pt x="43" y="21"/>
                    <a:pt x="37" y="21"/>
                    <a:pt x="32" y="21"/>
                  </a:cubicBezTo>
                  <a:cubicBezTo>
                    <a:pt x="32" y="15"/>
                    <a:pt x="32" y="10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3" y="0"/>
                    <a:pt x="19" y="0"/>
                    <a:pt x="14" y="0"/>
                  </a:cubicBezTo>
                  <a:cubicBezTo>
                    <a:pt x="12" y="0"/>
                    <a:pt x="11" y="1"/>
                    <a:pt x="11" y="4"/>
                  </a:cubicBezTo>
                  <a:cubicBezTo>
                    <a:pt x="11" y="8"/>
                    <a:pt x="11" y="13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94"/>
            <p:cNvSpPr/>
            <p:nvPr/>
          </p:nvSpPr>
          <p:spPr bwMode="auto">
            <a:xfrm>
              <a:off x="11053314" y="5534103"/>
              <a:ext cx="63500" cy="69850"/>
            </a:xfrm>
            <a:custGeom>
              <a:avLst/>
              <a:gdLst>
                <a:gd name="T0" fmla="*/ 7 w 10"/>
                <a:gd name="T1" fmla="*/ 0 h 11"/>
                <a:gd name="T2" fmla="*/ 10 w 10"/>
                <a:gd name="T3" fmla="*/ 4 h 11"/>
                <a:gd name="T4" fmla="*/ 10 w 10"/>
                <a:gd name="T5" fmla="*/ 11 h 11"/>
                <a:gd name="T6" fmla="*/ 3 w 10"/>
                <a:gd name="T7" fmla="*/ 11 h 11"/>
                <a:gd name="T8" fmla="*/ 0 w 10"/>
                <a:gd name="T9" fmla="*/ 7 h 11"/>
                <a:gd name="T10" fmla="*/ 0 w 10"/>
                <a:gd name="T11" fmla="*/ 4 h 11"/>
                <a:gd name="T12" fmla="*/ 3 w 10"/>
                <a:gd name="T13" fmla="*/ 0 h 11"/>
                <a:gd name="T14" fmla="*/ 7 w 1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1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95"/>
            <p:cNvSpPr/>
            <p:nvPr/>
          </p:nvSpPr>
          <p:spPr bwMode="auto">
            <a:xfrm>
              <a:off x="11186664" y="5738891"/>
              <a:ext cx="65088" cy="63500"/>
            </a:xfrm>
            <a:custGeom>
              <a:avLst/>
              <a:gdLst>
                <a:gd name="T0" fmla="*/ 3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3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2" y="10"/>
                    <a:pt x="4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96"/>
            <p:cNvSpPr/>
            <p:nvPr/>
          </p:nvSpPr>
          <p:spPr bwMode="auto">
            <a:xfrm>
              <a:off x="11116814" y="5802391"/>
              <a:ext cx="69850" cy="133350"/>
            </a:xfrm>
            <a:custGeom>
              <a:avLst/>
              <a:gdLst>
                <a:gd name="T0" fmla="*/ 4 w 11"/>
                <a:gd name="T1" fmla="*/ 0 h 21"/>
                <a:gd name="T2" fmla="*/ 0 w 11"/>
                <a:gd name="T3" fmla="*/ 4 h 21"/>
                <a:gd name="T4" fmla="*/ 0 w 11"/>
                <a:gd name="T5" fmla="*/ 17 h 21"/>
                <a:gd name="T6" fmla="*/ 4 w 11"/>
                <a:gd name="T7" fmla="*/ 21 h 21"/>
                <a:gd name="T8" fmla="*/ 7 w 11"/>
                <a:gd name="T9" fmla="*/ 21 h 21"/>
                <a:gd name="T10" fmla="*/ 11 w 11"/>
                <a:gd name="T11" fmla="*/ 17 h 21"/>
                <a:gd name="T12" fmla="*/ 11 w 11"/>
                <a:gd name="T13" fmla="*/ 0 h 21"/>
                <a:gd name="T14" fmla="*/ 4 w 1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7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7"/>
                  </a:cubicBezTo>
                  <a:cubicBezTo>
                    <a:pt x="11" y="12"/>
                    <a:pt x="11" y="6"/>
                    <a:pt x="11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97"/>
            <p:cNvSpPr/>
            <p:nvPr/>
          </p:nvSpPr>
          <p:spPr bwMode="auto">
            <a:xfrm>
              <a:off x="11321601" y="5738891"/>
              <a:ext cx="63500" cy="63500"/>
            </a:xfrm>
            <a:custGeom>
              <a:avLst/>
              <a:gdLst>
                <a:gd name="T0" fmla="*/ 3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6 w 10"/>
                <a:gd name="T7" fmla="*/ 0 h 10"/>
                <a:gd name="T8" fmla="*/ 10 w 10"/>
                <a:gd name="T9" fmla="*/ 3 h 10"/>
                <a:gd name="T10" fmla="*/ 10 w 10"/>
                <a:gd name="T11" fmla="*/ 10 h 10"/>
                <a:gd name="T12" fmla="*/ 3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98"/>
            <p:cNvSpPr/>
            <p:nvPr/>
          </p:nvSpPr>
          <p:spPr bwMode="auto">
            <a:xfrm>
              <a:off x="11385101" y="5802391"/>
              <a:ext cx="134938" cy="63500"/>
            </a:xfrm>
            <a:custGeom>
              <a:avLst/>
              <a:gdLst>
                <a:gd name="T0" fmla="*/ 3 w 21"/>
                <a:gd name="T1" fmla="*/ 10 h 10"/>
                <a:gd name="T2" fmla="*/ 0 w 21"/>
                <a:gd name="T3" fmla="*/ 7 h 10"/>
                <a:gd name="T4" fmla="*/ 0 w 21"/>
                <a:gd name="T5" fmla="*/ 0 h 10"/>
                <a:gd name="T6" fmla="*/ 17 w 21"/>
                <a:gd name="T7" fmla="*/ 0 h 10"/>
                <a:gd name="T8" fmla="*/ 21 w 21"/>
                <a:gd name="T9" fmla="*/ 4 h 10"/>
                <a:gd name="T10" fmla="*/ 21 w 21"/>
                <a:gd name="T11" fmla="*/ 7 h 10"/>
                <a:gd name="T12" fmla="*/ 17 w 21"/>
                <a:gd name="T13" fmla="*/ 10 h 10"/>
                <a:gd name="T14" fmla="*/ 3 w 2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5"/>
                    <a:pt x="21" y="6"/>
                    <a:pt x="21" y="7"/>
                  </a:cubicBezTo>
                  <a:cubicBezTo>
                    <a:pt x="21" y="9"/>
                    <a:pt x="20" y="10"/>
                    <a:pt x="17" y="10"/>
                  </a:cubicBezTo>
                  <a:cubicBezTo>
                    <a:pt x="13" y="10"/>
                    <a:pt x="8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99"/>
            <p:cNvSpPr/>
            <p:nvPr/>
          </p:nvSpPr>
          <p:spPr bwMode="auto">
            <a:xfrm>
              <a:off x="11448601" y="5603953"/>
              <a:ext cx="71438" cy="63500"/>
            </a:xfrm>
            <a:custGeom>
              <a:avLst/>
              <a:gdLst>
                <a:gd name="T0" fmla="*/ 4 w 11"/>
                <a:gd name="T1" fmla="*/ 10 h 10"/>
                <a:gd name="T2" fmla="*/ 0 w 11"/>
                <a:gd name="T3" fmla="*/ 7 h 10"/>
                <a:gd name="T4" fmla="*/ 0 w 11"/>
                <a:gd name="T5" fmla="*/ 0 h 10"/>
                <a:gd name="T6" fmla="*/ 7 w 11"/>
                <a:gd name="T7" fmla="*/ 0 h 10"/>
                <a:gd name="T8" fmla="*/ 11 w 11"/>
                <a:gd name="T9" fmla="*/ 3 h 10"/>
                <a:gd name="T10" fmla="*/ 11 w 11"/>
                <a:gd name="T11" fmla="*/ 7 h 10"/>
                <a:gd name="T12" fmla="*/ 7 w 11"/>
                <a:gd name="T13" fmla="*/ 10 h 10"/>
                <a:gd name="T14" fmla="*/ 4 w 1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9"/>
                    <a:pt x="10" y="10"/>
                    <a:pt x="7" y="10"/>
                  </a:cubicBezTo>
                  <a:cubicBezTo>
                    <a:pt x="6" y="10"/>
                    <a:pt x="5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01"/>
            <p:cNvSpPr/>
            <p:nvPr/>
          </p:nvSpPr>
          <p:spPr bwMode="auto">
            <a:xfrm>
              <a:off x="9667426" y="3446541"/>
              <a:ext cx="63500" cy="63500"/>
            </a:xfrm>
            <a:custGeom>
              <a:avLst/>
              <a:gdLst>
                <a:gd name="T0" fmla="*/ 0 w 10"/>
                <a:gd name="T1" fmla="*/ 0 h 10"/>
                <a:gd name="T2" fmla="*/ 1 w 10"/>
                <a:gd name="T3" fmla="*/ 0 h 10"/>
                <a:gd name="T4" fmla="*/ 3 w 10"/>
                <a:gd name="T5" fmla="*/ 0 h 10"/>
                <a:gd name="T6" fmla="*/ 3 w 10"/>
                <a:gd name="T7" fmla="*/ 3 h 10"/>
                <a:gd name="T8" fmla="*/ 9 w 10"/>
                <a:gd name="T9" fmla="*/ 3 h 10"/>
                <a:gd name="T10" fmla="*/ 10 w 10"/>
                <a:gd name="T11" fmla="*/ 3 h 10"/>
                <a:gd name="T12" fmla="*/ 10 w 10"/>
                <a:gd name="T13" fmla="*/ 4 h 10"/>
                <a:gd name="T14" fmla="*/ 9 w 10"/>
                <a:gd name="T15" fmla="*/ 5 h 10"/>
                <a:gd name="T16" fmla="*/ 3 w 10"/>
                <a:gd name="T17" fmla="*/ 5 h 10"/>
                <a:gd name="T18" fmla="*/ 3 w 10"/>
                <a:gd name="T19" fmla="*/ 10 h 10"/>
                <a:gd name="T20" fmla="*/ 2 w 10"/>
                <a:gd name="T21" fmla="*/ 10 h 10"/>
                <a:gd name="T22" fmla="*/ 1 w 10"/>
                <a:gd name="T23" fmla="*/ 10 h 10"/>
                <a:gd name="T24" fmla="*/ 0 w 10"/>
                <a:gd name="T25" fmla="*/ 10 h 10"/>
                <a:gd name="T26" fmla="*/ 0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5" y="3"/>
                    <a:pt x="7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7" y="5"/>
                    <a:pt x="5" y="5"/>
                    <a:pt x="3" y="5"/>
                  </a:cubicBezTo>
                  <a:cubicBezTo>
                    <a:pt x="3" y="7"/>
                    <a:pt x="3" y="8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02"/>
            <p:cNvSpPr/>
            <p:nvPr/>
          </p:nvSpPr>
          <p:spPr bwMode="auto">
            <a:xfrm>
              <a:off x="9756326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7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7 w 7"/>
                <a:gd name="T11" fmla="*/ 13 h 13"/>
                <a:gd name="T12" fmla="*/ 1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1 w 7"/>
                <a:gd name="T19" fmla="*/ 11 h 13"/>
                <a:gd name="T20" fmla="*/ 3 w 7"/>
                <a:gd name="T21" fmla="*/ 11 h 13"/>
                <a:gd name="T22" fmla="*/ 3 w 7"/>
                <a:gd name="T23" fmla="*/ 3 h 13"/>
                <a:gd name="T24" fmla="*/ 1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1 w 7"/>
                <a:gd name="T31" fmla="*/ 0 h 13"/>
                <a:gd name="T32" fmla="*/ 7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7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7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5" y="13"/>
                    <a:pt x="3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1" y="11"/>
                    <a:pt x="2" y="11"/>
                    <a:pt x="3" y="11"/>
                  </a:cubicBezTo>
                  <a:cubicBezTo>
                    <a:pt x="3" y="8"/>
                    <a:pt x="3" y="5"/>
                    <a:pt x="3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03"/>
            <p:cNvSpPr/>
            <p:nvPr/>
          </p:nvSpPr>
          <p:spPr bwMode="auto">
            <a:xfrm>
              <a:off x="9686476" y="3427491"/>
              <a:ext cx="57150" cy="19050"/>
            </a:xfrm>
            <a:custGeom>
              <a:avLst/>
              <a:gdLst>
                <a:gd name="T0" fmla="*/ 8 w 9"/>
                <a:gd name="T1" fmla="*/ 3 h 3"/>
                <a:gd name="T2" fmla="*/ 0 w 9"/>
                <a:gd name="T3" fmla="*/ 3 h 3"/>
                <a:gd name="T4" fmla="*/ 0 w 9"/>
                <a:gd name="T5" fmla="*/ 1 h 3"/>
                <a:gd name="T6" fmla="*/ 0 w 9"/>
                <a:gd name="T7" fmla="*/ 0 h 3"/>
                <a:gd name="T8" fmla="*/ 8 w 9"/>
                <a:gd name="T9" fmla="*/ 0 h 3"/>
                <a:gd name="T10" fmla="*/ 9 w 9"/>
                <a:gd name="T11" fmla="*/ 1 h 3"/>
                <a:gd name="T12" fmla="*/ 9 w 9"/>
                <a:gd name="T13" fmla="*/ 2 h 3"/>
                <a:gd name="T14" fmla="*/ 8 w 9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">
                  <a:moveTo>
                    <a:pt x="8" y="3"/>
                  </a:moveTo>
                  <a:cubicBezTo>
                    <a:pt x="5" y="3"/>
                    <a:pt x="2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04"/>
            <p:cNvSpPr/>
            <p:nvPr/>
          </p:nvSpPr>
          <p:spPr bwMode="auto">
            <a:xfrm>
              <a:off x="9608689" y="3427491"/>
              <a:ext cx="44450" cy="82550"/>
            </a:xfrm>
            <a:custGeom>
              <a:avLst/>
              <a:gdLst>
                <a:gd name="T0" fmla="*/ 5 w 7"/>
                <a:gd name="T1" fmla="*/ 3 h 13"/>
                <a:gd name="T2" fmla="*/ 5 w 7"/>
                <a:gd name="T3" fmla="*/ 11 h 13"/>
                <a:gd name="T4" fmla="*/ 6 w 7"/>
                <a:gd name="T5" fmla="*/ 11 h 13"/>
                <a:gd name="T6" fmla="*/ 7 w 7"/>
                <a:gd name="T7" fmla="*/ 12 h 13"/>
                <a:gd name="T8" fmla="*/ 7 w 7"/>
                <a:gd name="T9" fmla="*/ 13 h 13"/>
                <a:gd name="T10" fmla="*/ 6 w 7"/>
                <a:gd name="T11" fmla="*/ 13 h 13"/>
                <a:gd name="T12" fmla="*/ 0 w 7"/>
                <a:gd name="T13" fmla="*/ 13 h 13"/>
                <a:gd name="T14" fmla="*/ 0 w 7"/>
                <a:gd name="T15" fmla="*/ 13 h 13"/>
                <a:gd name="T16" fmla="*/ 0 w 7"/>
                <a:gd name="T17" fmla="*/ 12 h 13"/>
                <a:gd name="T18" fmla="*/ 0 w 7"/>
                <a:gd name="T19" fmla="*/ 11 h 13"/>
                <a:gd name="T20" fmla="*/ 2 w 7"/>
                <a:gd name="T21" fmla="*/ 11 h 13"/>
                <a:gd name="T22" fmla="*/ 2 w 7"/>
                <a:gd name="T23" fmla="*/ 3 h 13"/>
                <a:gd name="T24" fmla="*/ 0 w 7"/>
                <a:gd name="T25" fmla="*/ 3 h 13"/>
                <a:gd name="T26" fmla="*/ 0 w 7"/>
                <a:gd name="T27" fmla="*/ 2 h 13"/>
                <a:gd name="T28" fmla="*/ 0 w 7"/>
                <a:gd name="T29" fmla="*/ 1 h 13"/>
                <a:gd name="T30" fmla="*/ 0 w 7"/>
                <a:gd name="T31" fmla="*/ 0 h 13"/>
                <a:gd name="T32" fmla="*/ 6 w 7"/>
                <a:gd name="T33" fmla="*/ 0 h 13"/>
                <a:gd name="T34" fmla="*/ 7 w 7"/>
                <a:gd name="T35" fmla="*/ 1 h 13"/>
                <a:gd name="T36" fmla="*/ 7 w 7"/>
                <a:gd name="T37" fmla="*/ 2 h 13"/>
                <a:gd name="T38" fmla="*/ 6 w 7"/>
                <a:gd name="T39" fmla="*/ 3 h 13"/>
                <a:gd name="T40" fmla="*/ 5 w 7"/>
                <a:gd name="T4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" h="13">
                  <a:moveTo>
                    <a:pt x="5" y="3"/>
                  </a:moveTo>
                  <a:cubicBezTo>
                    <a:pt x="5" y="5"/>
                    <a:pt x="5" y="8"/>
                    <a:pt x="5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7" y="11"/>
                    <a:pt x="7" y="11"/>
                    <a:pt x="7" y="12"/>
                  </a:cubicBezTo>
                  <a:cubicBezTo>
                    <a:pt x="7" y="12"/>
                    <a:pt x="7" y="12"/>
                    <a:pt x="7" y="13"/>
                  </a:cubicBezTo>
                  <a:cubicBezTo>
                    <a:pt x="7" y="13"/>
                    <a:pt x="7" y="13"/>
                    <a:pt x="6" y="13"/>
                  </a:cubicBezTo>
                  <a:cubicBezTo>
                    <a:pt x="4" y="13"/>
                    <a:pt x="2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2" y="11"/>
                    <a:pt x="2" y="11"/>
                  </a:cubicBezTo>
                  <a:cubicBezTo>
                    <a:pt x="2" y="8"/>
                    <a:pt x="2" y="5"/>
                    <a:pt x="2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05"/>
            <p:cNvSpPr/>
            <p:nvPr/>
          </p:nvSpPr>
          <p:spPr bwMode="auto">
            <a:xfrm>
              <a:off x="9519789" y="3427491"/>
              <a:ext cx="25400" cy="82550"/>
            </a:xfrm>
            <a:custGeom>
              <a:avLst/>
              <a:gdLst>
                <a:gd name="T0" fmla="*/ 2 w 4"/>
                <a:gd name="T1" fmla="*/ 9 h 13"/>
                <a:gd name="T2" fmla="*/ 4 w 4"/>
                <a:gd name="T3" fmla="*/ 9 h 13"/>
                <a:gd name="T4" fmla="*/ 4 w 4"/>
                <a:gd name="T5" fmla="*/ 10 h 13"/>
                <a:gd name="T6" fmla="*/ 4 w 4"/>
                <a:gd name="T7" fmla="*/ 11 h 13"/>
                <a:gd name="T8" fmla="*/ 2 w 4"/>
                <a:gd name="T9" fmla="*/ 11 h 13"/>
                <a:gd name="T10" fmla="*/ 2 w 4"/>
                <a:gd name="T11" fmla="*/ 13 h 13"/>
                <a:gd name="T12" fmla="*/ 2 w 4"/>
                <a:gd name="T13" fmla="*/ 13 h 13"/>
                <a:gd name="T14" fmla="*/ 0 w 4"/>
                <a:gd name="T15" fmla="*/ 13 h 13"/>
                <a:gd name="T16" fmla="*/ 0 w 4"/>
                <a:gd name="T17" fmla="*/ 13 h 13"/>
                <a:gd name="T18" fmla="*/ 0 w 4"/>
                <a:gd name="T19" fmla="*/ 1 h 13"/>
                <a:gd name="T20" fmla="*/ 0 w 4"/>
                <a:gd name="T21" fmla="*/ 0 h 13"/>
                <a:gd name="T22" fmla="*/ 2 w 4"/>
                <a:gd name="T23" fmla="*/ 0 h 13"/>
                <a:gd name="T24" fmla="*/ 2 w 4"/>
                <a:gd name="T25" fmla="*/ 1 h 13"/>
                <a:gd name="T26" fmla="*/ 2 w 4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3">
                  <a:moveTo>
                    <a:pt x="2" y="9"/>
                  </a:moveTo>
                  <a:cubicBezTo>
                    <a:pt x="3" y="9"/>
                    <a:pt x="4" y="9"/>
                    <a:pt x="4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3"/>
                    <a:pt x="2" y="6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06"/>
            <p:cNvSpPr/>
            <p:nvPr/>
          </p:nvSpPr>
          <p:spPr bwMode="auto">
            <a:xfrm>
              <a:off x="9564239" y="3427491"/>
              <a:ext cx="31750" cy="82550"/>
            </a:xfrm>
            <a:custGeom>
              <a:avLst/>
              <a:gdLst>
                <a:gd name="T0" fmla="*/ 2 w 5"/>
                <a:gd name="T1" fmla="*/ 1 h 13"/>
                <a:gd name="T2" fmla="*/ 3 w 5"/>
                <a:gd name="T3" fmla="*/ 0 h 13"/>
                <a:gd name="T4" fmla="*/ 4 w 5"/>
                <a:gd name="T5" fmla="*/ 0 h 13"/>
                <a:gd name="T6" fmla="*/ 5 w 5"/>
                <a:gd name="T7" fmla="*/ 1 h 13"/>
                <a:gd name="T8" fmla="*/ 5 w 5"/>
                <a:gd name="T9" fmla="*/ 13 h 13"/>
                <a:gd name="T10" fmla="*/ 4 w 5"/>
                <a:gd name="T11" fmla="*/ 13 h 13"/>
                <a:gd name="T12" fmla="*/ 3 w 5"/>
                <a:gd name="T13" fmla="*/ 13 h 13"/>
                <a:gd name="T14" fmla="*/ 2 w 5"/>
                <a:gd name="T15" fmla="*/ 13 h 13"/>
                <a:gd name="T16" fmla="*/ 2 w 5"/>
                <a:gd name="T17" fmla="*/ 11 h 13"/>
                <a:gd name="T18" fmla="*/ 0 w 5"/>
                <a:gd name="T19" fmla="*/ 11 h 13"/>
                <a:gd name="T20" fmla="*/ 0 w 5"/>
                <a:gd name="T21" fmla="*/ 10 h 13"/>
                <a:gd name="T22" fmla="*/ 0 w 5"/>
                <a:gd name="T23" fmla="*/ 9 h 13"/>
                <a:gd name="T24" fmla="*/ 2 w 5"/>
                <a:gd name="T25" fmla="*/ 9 h 13"/>
                <a:gd name="T26" fmla="*/ 2 w 5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3">
                  <a:moveTo>
                    <a:pt x="2" y="1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5" y="5"/>
                    <a:pt x="5" y="9"/>
                    <a:pt x="5" y="13"/>
                  </a:cubicBezTo>
                  <a:cubicBezTo>
                    <a:pt x="5" y="13"/>
                    <a:pt x="4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6"/>
                    <a:pt x="2" y="3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07"/>
            <p:cNvSpPr/>
            <p:nvPr/>
          </p:nvSpPr>
          <p:spPr bwMode="auto">
            <a:xfrm>
              <a:off x="9545189" y="3465591"/>
              <a:ext cx="19050" cy="19050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3 w 3"/>
                <a:gd name="T11" fmla="*/ 1 h 3"/>
                <a:gd name="T12" fmla="*/ 3 w 3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08"/>
            <p:cNvSpPr/>
            <p:nvPr/>
          </p:nvSpPr>
          <p:spPr bwMode="auto">
            <a:xfrm>
              <a:off x="9608689" y="3051253"/>
              <a:ext cx="198438" cy="63500"/>
            </a:xfrm>
            <a:custGeom>
              <a:avLst/>
              <a:gdLst>
                <a:gd name="T0" fmla="*/ 3 w 31"/>
                <a:gd name="T1" fmla="*/ 10 h 10"/>
                <a:gd name="T2" fmla="*/ 0 w 31"/>
                <a:gd name="T3" fmla="*/ 7 h 10"/>
                <a:gd name="T4" fmla="*/ 0 w 31"/>
                <a:gd name="T5" fmla="*/ 3 h 10"/>
                <a:gd name="T6" fmla="*/ 3 w 31"/>
                <a:gd name="T7" fmla="*/ 0 h 10"/>
                <a:gd name="T8" fmla="*/ 28 w 31"/>
                <a:gd name="T9" fmla="*/ 0 h 10"/>
                <a:gd name="T10" fmla="*/ 31 w 31"/>
                <a:gd name="T11" fmla="*/ 3 h 10"/>
                <a:gd name="T12" fmla="*/ 31 w 31"/>
                <a:gd name="T13" fmla="*/ 10 h 10"/>
                <a:gd name="T14" fmla="*/ 3 w 31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22" y="10"/>
                    <a:pt x="13" y="10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09"/>
            <p:cNvSpPr/>
            <p:nvPr/>
          </p:nvSpPr>
          <p:spPr bwMode="auto">
            <a:xfrm>
              <a:off x="9608689" y="3184603"/>
              <a:ext cx="134938" cy="65088"/>
            </a:xfrm>
            <a:custGeom>
              <a:avLst/>
              <a:gdLst>
                <a:gd name="T0" fmla="*/ 17 w 21"/>
                <a:gd name="T1" fmla="*/ 0 h 10"/>
                <a:gd name="T2" fmla="*/ 21 w 21"/>
                <a:gd name="T3" fmla="*/ 3 h 10"/>
                <a:gd name="T4" fmla="*/ 21 w 21"/>
                <a:gd name="T5" fmla="*/ 10 h 10"/>
                <a:gd name="T6" fmla="*/ 3 w 21"/>
                <a:gd name="T7" fmla="*/ 10 h 10"/>
                <a:gd name="T8" fmla="*/ 0 w 21"/>
                <a:gd name="T9" fmla="*/ 6 h 10"/>
                <a:gd name="T10" fmla="*/ 0 w 21"/>
                <a:gd name="T11" fmla="*/ 3 h 10"/>
                <a:gd name="T12" fmla="*/ 3 w 21"/>
                <a:gd name="T13" fmla="*/ 0 h 10"/>
                <a:gd name="T14" fmla="*/ 17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7" y="0"/>
                  </a:moveTo>
                  <a:cubicBezTo>
                    <a:pt x="20" y="0"/>
                    <a:pt x="21" y="1"/>
                    <a:pt x="21" y="3"/>
                  </a:cubicBezTo>
                  <a:cubicBezTo>
                    <a:pt x="21" y="5"/>
                    <a:pt x="21" y="8"/>
                    <a:pt x="21" y="10"/>
                  </a:cubicBezTo>
                  <a:cubicBezTo>
                    <a:pt x="15" y="10"/>
                    <a:pt x="9" y="10"/>
                    <a:pt x="3" y="10"/>
                  </a:cubicBezTo>
                  <a:cubicBezTo>
                    <a:pt x="1" y="10"/>
                    <a:pt x="0" y="9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" y="0"/>
                    <a:pt x="13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10"/>
            <p:cNvSpPr/>
            <p:nvPr/>
          </p:nvSpPr>
          <p:spPr bwMode="auto">
            <a:xfrm>
              <a:off x="9743626" y="3249691"/>
              <a:ext cx="63500" cy="133350"/>
            </a:xfrm>
            <a:custGeom>
              <a:avLst/>
              <a:gdLst>
                <a:gd name="T0" fmla="*/ 3 w 10"/>
                <a:gd name="T1" fmla="*/ 21 h 21"/>
                <a:gd name="T2" fmla="*/ 0 w 10"/>
                <a:gd name="T3" fmla="*/ 17 h 21"/>
                <a:gd name="T4" fmla="*/ 0 w 10"/>
                <a:gd name="T5" fmla="*/ 0 h 21"/>
                <a:gd name="T6" fmla="*/ 7 w 10"/>
                <a:gd name="T7" fmla="*/ 0 h 21"/>
                <a:gd name="T8" fmla="*/ 10 w 10"/>
                <a:gd name="T9" fmla="*/ 3 h 21"/>
                <a:gd name="T10" fmla="*/ 10 w 10"/>
                <a:gd name="T11" fmla="*/ 17 h 21"/>
                <a:gd name="T12" fmla="*/ 7 w 10"/>
                <a:gd name="T13" fmla="*/ 21 h 21"/>
                <a:gd name="T14" fmla="*/ 3 w 10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1">
                  <a:moveTo>
                    <a:pt x="3" y="21"/>
                  </a:moveTo>
                  <a:cubicBezTo>
                    <a:pt x="1" y="21"/>
                    <a:pt x="0" y="20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" y="0"/>
                    <a:pt x="4" y="0"/>
                    <a:pt x="7" y="0"/>
                  </a:cubicBezTo>
                  <a:cubicBezTo>
                    <a:pt x="9" y="0"/>
                    <a:pt x="10" y="1"/>
                    <a:pt x="10" y="3"/>
                  </a:cubicBezTo>
                  <a:cubicBezTo>
                    <a:pt x="10" y="8"/>
                    <a:pt x="10" y="13"/>
                    <a:pt x="10" y="17"/>
                  </a:cubicBezTo>
                  <a:cubicBezTo>
                    <a:pt x="10" y="20"/>
                    <a:pt x="9" y="21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11"/>
            <p:cNvSpPr/>
            <p:nvPr/>
          </p:nvSpPr>
          <p:spPr bwMode="auto">
            <a:xfrm>
              <a:off x="9608689" y="3313191"/>
              <a:ext cx="65088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7 w 10"/>
                <a:gd name="T5" fmla="*/ 0 h 11"/>
                <a:gd name="T6" fmla="*/ 10 w 10"/>
                <a:gd name="T7" fmla="*/ 4 h 11"/>
                <a:gd name="T8" fmla="*/ 10 w 10"/>
                <a:gd name="T9" fmla="*/ 7 h 11"/>
                <a:gd name="T10" fmla="*/ 7 w 10"/>
                <a:gd name="T11" fmla="*/ 11 h 11"/>
                <a:gd name="T12" fmla="*/ 3 w 10"/>
                <a:gd name="T13" fmla="*/ 11 h 11"/>
                <a:gd name="T14" fmla="*/ 0 w 10"/>
                <a:gd name="T15" fmla="*/ 7 h 11"/>
                <a:gd name="T16" fmla="*/ 0 w 10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ubicBezTo>
                    <a:pt x="10" y="10"/>
                    <a:pt x="9" y="11"/>
                    <a:pt x="7" y="11"/>
                  </a:cubicBezTo>
                  <a:cubicBezTo>
                    <a:pt x="6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12"/>
            <p:cNvSpPr/>
            <p:nvPr/>
          </p:nvSpPr>
          <p:spPr bwMode="auto">
            <a:xfrm>
              <a:off x="9807126" y="3114753"/>
              <a:ext cx="63500" cy="69850"/>
            </a:xfrm>
            <a:custGeom>
              <a:avLst/>
              <a:gdLst>
                <a:gd name="T0" fmla="*/ 3 w 10"/>
                <a:gd name="T1" fmla="*/ 11 h 11"/>
                <a:gd name="T2" fmla="*/ 0 w 10"/>
                <a:gd name="T3" fmla="*/ 7 h 11"/>
                <a:gd name="T4" fmla="*/ 0 w 10"/>
                <a:gd name="T5" fmla="*/ 0 h 11"/>
                <a:gd name="T6" fmla="*/ 7 w 10"/>
                <a:gd name="T7" fmla="*/ 0 h 11"/>
                <a:gd name="T8" fmla="*/ 10 w 10"/>
                <a:gd name="T9" fmla="*/ 4 h 11"/>
                <a:gd name="T10" fmla="*/ 10 w 10"/>
                <a:gd name="T11" fmla="*/ 11 h 11"/>
                <a:gd name="T12" fmla="*/ 3 w 1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3" y="11"/>
                  </a:moveTo>
                  <a:cubicBezTo>
                    <a:pt x="1" y="11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1"/>
                  </a:cubicBezTo>
                  <a:cubicBezTo>
                    <a:pt x="8" y="11"/>
                    <a:pt x="6" y="11"/>
                    <a:pt x="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13"/>
            <p:cNvSpPr/>
            <p:nvPr/>
          </p:nvSpPr>
          <p:spPr bwMode="auto">
            <a:xfrm>
              <a:off x="9870626" y="3184603"/>
              <a:ext cx="71438" cy="198438"/>
            </a:xfrm>
            <a:custGeom>
              <a:avLst/>
              <a:gdLst>
                <a:gd name="T0" fmla="*/ 7 w 11"/>
                <a:gd name="T1" fmla="*/ 0 h 31"/>
                <a:gd name="T2" fmla="*/ 11 w 11"/>
                <a:gd name="T3" fmla="*/ 3 h 31"/>
                <a:gd name="T4" fmla="*/ 11 w 11"/>
                <a:gd name="T5" fmla="*/ 27 h 31"/>
                <a:gd name="T6" fmla="*/ 7 w 11"/>
                <a:gd name="T7" fmla="*/ 31 h 31"/>
                <a:gd name="T8" fmla="*/ 4 w 11"/>
                <a:gd name="T9" fmla="*/ 31 h 31"/>
                <a:gd name="T10" fmla="*/ 0 w 11"/>
                <a:gd name="T11" fmla="*/ 27 h 31"/>
                <a:gd name="T12" fmla="*/ 0 w 11"/>
                <a:gd name="T13" fmla="*/ 0 h 31"/>
                <a:gd name="T14" fmla="*/ 7 w 11"/>
                <a:gd name="T1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10" y="0"/>
                    <a:pt x="11" y="1"/>
                    <a:pt x="11" y="3"/>
                  </a:cubicBezTo>
                  <a:cubicBezTo>
                    <a:pt x="11" y="11"/>
                    <a:pt x="11" y="19"/>
                    <a:pt x="11" y="27"/>
                  </a:cubicBezTo>
                  <a:cubicBezTo>
                    <a:pt x="11" y="30"/>
                    <a:pt x="10" y="31"/>
                    <a:pt x="7" y="31"/>
                  </a:cubicBezTo>
                  <a:cubicBezTo>
                    <a:pt x="6" y="31"/>
                    <a:pt x="5" y="31"/>
                    <a:pt x="4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8"/>
                    <a:pt x="0" y="9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14"/>
            <p:cNvSpPr/>
            <p:nvPr/>
          </p:nvSpPr>
          <p:spPr bwMode="auto">
            <a:xfrm>
              <a:off x="8083101" y="3051253"/>
              <a:ext cx="465138" cy="268288"/>
            </a:xfrm>
            <a:custGeom>
              <a:avLst/>
              <a:gdLst>
                <a:gd name="T0" fmla="*/ 31 w 73"/>
                <a:gd name="T1" fmla="*/ 32 h 42"/>
                <a:gd name="T2" fmla="*/ 31 w 73"/>
                <a:gd name="T3" fmla="*/ 4 h 42"/>
                <a:gd name="T4" fmla="*/ 35 w 73"/>
                <a:gd name="T5" fmla="*/ 0 h 42"/>
                <a:gd name="T6" fmla="*/ 38 w 73"/>
                <a:gd name="T7" fmla="*/ 0 h 42"/>
                <a:gd name="T8" fmla="*/ 42 w 73"/>
                <a:gd name="T9" fmla="*/ 4 h 42"/>
                <a:gd name="T10" fmla="*/ 42 w 73"/>
                <a:gd name="T11" fmla="*/ 32 h 42"/>
                <a:gd name="T12" fmla="*/ 69 w 73"/>
                <a:gd name="T13" fmla="*/ 32 h 42"/>
                <a:gd name="T14" fmla="*/ 73 w 73"/>
                <a:gd name="T15" fmla="*/ 35 h 42"/>
                <a:gd name="T16" fmla="*/ 73 w 73"/>
                <a:gd name="T17" fmla="*/ 39 h 42"/>
                <a:gd name="T18" fmla="*/ 69 w 73"/>
                <a:gd name="T19" fmla="*/ 42 h 42"/>
                <a:gd name="T20" fmla="*/ 4 w 73"/>
                <a:gd name="T21" fmla="*/ 42 h 42"/>
                <a:gd name="T22" fmla="*/ 0 w 73"/>
                <a:gd name="T23" fmla="*/ 39 h 42"/>
                <a:gd name="T24" fmla="*/ 0 w 73"/>
                <a:gd name="T25" fmla="*/ 35 h 42"/>
                <a:gd name="T26" fmla="*/ 4 w 73"/>
                <a:gd name="T27" fmla="*/ 32 h 42"/>
                <a:gd name="T28" fmla="*/ 31 w 73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42">
                  <a:moveTo>
                    <a:pt x="31" y="32"/>
                  </a:moveTo>
                  <a:cubicBezTo>
                    <a:pt x="31" y="22"/>
                    <a:pt x="31" y="13"/>
                    <a:pt x="31" y="4"/>
                  </a:cubicBezTo>
                  <a:cubicBezTo>
                    <a:pt x="31" y="1"/>
                    <a:pt x="32" y="0"/>
                    <a:pt x="35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41" y="0"/>
                    <a:pt x="42" y="1"/>
                    <a:pt x="42" y="4"/>
                  </a:cubicBezTo>
                  <a:cubicBezTo>
                    <a:pt x="42" y="13"/>
                    <a:pt x="42" y="22"/>
                    <a:pt x="42" y="32"/>
                  </a:cubicBezTo>
                  <a:cubicBezTo>
                    <a:pt x="51" y="32"/>
                    <a:pt x="60" y="32"/>
                    <a:pt x="69" y="32"/>
                  </a:cubicBezTo>
                  <a:cubicBezTo>
                    <a:pt x="72" y="32"/>
                    <a:pt x="73" y="33"/>
                    <a:pt x="73" y="35"/>
                  </a:cubicBezTo>
                  <a:cubicBezTo>
                    <a:pt x="73" y="36"/>
                    <a:pt x="73" y="37"/>
                    <a:pt x="73" y="39"/>
                  </a:cubicBezTo>
                  <a:cubicBezTo>
                    <a:pt x="73" y="41"/>
                    <a:pt x="72" y="42"/>
                    <a:pt x="69" y="42"/>
                  </a:cubicBezTo>
                  <a:cubicBezTo>
                    <a:pt x="48" y="42"/>
                    <a:pt x="26" y="42"/>
                    <a:pt x="4" y="42"/>
                  </a:cubicBezTo>
                  <a:cubicBezTo>
                    <a:pt x="1" y="42"/>
                    <a:pt x="0" y="41"/>
                    <a:pt x="0" y="39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33"/>
                    <a:pt x="1" y="32"/>
                    <a:pt x="4" y="32"/>
                  </a:cubicBezTo>
                  <a:cubicBezTo>
                    <a:pt x="13" y="32"/>
                    <a:pt x="22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15"/>
            <p:cNvSpPr/>
            <p:nvPr/>
          </p:nvSpPr>
          <p:spPr bwMode="auto">
            <a:xfrm>
              <a:off x="8414889" y="3383041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4 h 21"/>
                <a:gd name="T6" fmla="*/ 14 w 21"/>
                <a:gd name="T7" fmla="*/ 0 h 21"/>
                <a:gd name="T8" fmla="*/ 17 w 21"/>
                <a:gd name="T9" fmla="*/ 0 h 21"/>
                <a:gd name="T10" fmla="*/ 21 w 21"/>
                <a:gd name="T11" fmla="*/ 4 h 21"/>
                <a:gd name="T12" fmla="*/ 21 w 21"/>
                <a:gd name="T13" fmla="*/ 18 h 21"/>
                <a:gd name="T14" fmla="*/ 17 w 21"/>
                <a:gd name="T15" fmla="*/ 21 h 21"/>
                <a:gd name="T16" fmla="*/ 4 w 21"/>
                <a:gd name="T17" fmla="*/ 21 h 21"/>
                <a:gd name="T18" fmla="*/ 0 w 21"/>
                <a:gd name="T19" fmla="*/ 18 h 21"/>
                <a:gd name="T20" fmla="*/ 0 w 21"/>
                <a:gd name="T21" fmla="*/ 14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20" y="0"/>
                    <a:pt x="21" y="1"/>
                    <a:pt x="21" y="4"/>
                  </a:cubicBezTo>
                  <a:cubicBezTo>
                    <a:pt x="21" y="8"/>
                    <a:pt x="21" y="13"/>
                    <a:pt x="21" y="18"/>
                  </a:cubicBezTo>
                  <a:cubicBezTo>
                    <a:pt x="21" y="20"/>
                    <a:pt x="20" y="21"/>
                    <a:pt x="17" y="21"/>
                  </a:cubicBezTo>
                  <a:cubicBezTo>
                    <a:pt x="13" y="21"/>
                    <a:pt x="8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7"/>
                    <a:pt x="0" y="15"/>
                    <a:pt x="0" y="14"/>
                  </a:cubicBezTo>
                  <a:cubicBezTo>
                    <a:pt x="0" y="12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16"/>
            <p:cNvSpPr/>
            <p:nvPr/>
          </p:nvSpPr>
          <p:spPr bwMode="auto">
            <a:xfrm>
              <a:off x="8414889" y="3051253"/>
              <a:ext cx="133350" cy="133350"/>
            </a:xfrm>
            <a:custGeom>
              <a:avLst/>
              <a:gdLst>
                <a:gd name="T0" fmla="*/ 4 w 21"/>
                <a:gd name="T1" fmla="*/ 11 h 21"/>
                <a:gd name="T2" fmla="*/ 11 w 21"/>
                <a:gd name="T3" fmla="*/ 11 h 21"/>
                <a:gd name="T4" fmla="*/ 11 w 21"/>
                <a:gd name="T5" fmla="*/ 18 h 21"/>
                <a:gd name="T6" fmla="*/ 14 w 21"/>
                <a:gd name="T7" fmla="*/ 21 h 21"/>
                <a:gd name="T8" fmla="*/ 17 w 21"/>
                <a:gd name="T9" fmla="*/ 21 h 21"/>
                <a:gd name="T10" fmla="*/ 21 w 21"/>
                <a:gd name="T11" fmla="*/ 18 h 21"/>
                <a:gd name="T12" fmla="*/ 21 w 21"/>
                <a:gd name="T13" fmla="*/ 4 h 21"/>
                <a:gd name="T14" fmla="*/ 17 w 21"/>
                <a:gd name="T15" fmla="*/ 0 h 21"/>
                <a:gd name="T16" fmla="*/ 4 w 21"/>
                <a:gd name="T17" fmla="*/ 0 h 21"/>
                <a:gd name="T18" fmla="*/ 0 w 21"/>
                <a:gd name="T19" fmla="*/ 4 h 21"/>
                <a:gd name="T20" fmla="*/ 0 w 21"/>
                <a:gd name="T21" fmla="*/ 7 h 21"/>
                <a:gd name="T22" fmla="*/ 4 w 21"/>
                <a:gd name="T2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4" y="11"/>
                  </a:moveTo>
                  <a:cubicBezTo>
                    <a:pt x="6" y="11"/>
                    <a:pt x="8" y="11"/>
                    <a:pt x="11" y="11"/>
                  </a:cubicBezTo>
                  <a:cubicBezTo>
                    <a:pt x="11" y="13"/>
                    <a:pt x="11" y="15"/>
                    <a:pt x="11" y="18"/>
                  </a:cubicBezTo>
                  <a:cubicBezTo>
                    <a:pt x="11" y="20"/>
                    <a:pt x="12" y="21"/>
                    <a:pt x="14" y="21"/>
                  </a:cubicBezTo>
                  <a:cubicBezTo>
                    <a:pt x="15" y="21"/>
                    <a:pt x="16" y="21"/>
                    <a:pt x="17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3"/>
                    <a:pt x="21" y="9"/>
                    <a:pt x="21" y="4"/>
                  </a:cubicBezTo>
                  <a:cubicBezTo>
                    <a:pt x="21" y="1"/>
                    <a:pt x="20" y="0"/>
                    <a:pt x="17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1" y="11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17"/>
            <p:cNvSpPr/>
            <p:nvPr/>
          </p:nvSpPr>
          <p:spPr bwMode="auto">
            <a:xfrm>
              <a:off x="8083101" y="3051253"/>
              <a:ext cx="133350" cy="133350"/>
            </a:xfrm>
            <a:custGeom>
              <a:avLst/>
              <a:gdLst>
                <a:gd name="T0" fmla="*/ 11 w 21"/>
                <a:gd name="T1" fmla="*/ 18 h 21"/>
                <a:gd name="T2" fmla="*/ 11 w 21"/>
                <a:gd name="T3" fmla="*/ 11 h 21"/>
                <a:gd name="T4" fmla="*/ 18 w 21"/>
                <a:gd name="T5" fmla="*/ 11 h 21"/>
                <a:gd name="T6" fmla="*/ 21 w 21"/>
                <a:gd name="T7" fmla="*/ 7 h 21"/>
                <a:gd name="T8" fmla="*/ 21 w 21"/>
                <a:gd name="T9" fmla="*/ 4 h 21"/>
                <a:gd name="T10" fmla="*/ 18 w 21"/>
                <a:gd name="T11" fmla="*/ 0 h 21"/>
                <a:gd name="T12" fmla="*/ 4 w 21"/>
                <a:gd name="T13" fmla="*/ 0 h 21"/>
                <a:gd name="T14" fmla="*/ 0 w 21"/>
                <a:gd name="T15" fmla="*/ 4 h 21"/>
                <a:gd name="T16" fmla="*/ 0 w 21"/>
                <a:gd name="T17" fmla="*/ 18 h 21"/>
                <a:gd name="T18" fmla="*/ 4 w 21"/>
                <a:gd name="T19" fmla="*/ 21 h 21"/>
                <a:gd name="T20" fmla="*/ 7 w 21"/>
                <a:gd name="T21" fmla="*/ 21 h 21"/>
                <a:gd name="T22" fmla="*/ 11 w 21"/>
                <a:gd name="T2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1">
                  <a:moveTo>
                    <a:pt x="11" y="18"/>
                  </a:moveTo>
                  <a:cubicBezTo>
                    <a:pt x="11" y="15"/>
                    <a:pt x="11" y="13"/>
                    <a:pt x="11" y="11"/>
                  </a:cubicBezTo>
                  <a:cubicBezTo>
                    <a:pt x="13" y="11"/>
                    <a:pt x="15" y="11"/>
                    <a:pt x="18" y="11"/>
                  </a:cubicBezTo>
                  <a:cubicBezTo>
                    <a:pt x="20" y="11"/>
                    <a:pt x="21" y="10"/>
                    <a:pt x="21" y="7"/>
                  </a:cubicBezTo>
                  <a:cubicBezTo>
                    <a:pt x="21" y="6"/>
                    <a:pt x="21" y="5"/>
                    <a:pt x="21" y="4"/>
                  </a:cubicBezTo>
                  <a:cubicBezTo>
                    <a:pt x="21" y="1"/>
                    <a:pt x="20" y="0"/>
                    <a:pt x="18" y="0"/>
                  </a:cubicBezTo>
                  <a:cubicBezTo>
                    <a:pt x="13" y="0"/>
                    <a:pt x="8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5" y="21"/>
                    <a:pt x="6" y="21"/>
                    <a:pt x="7" y="21"/>
                  </a:cubicBezTo>
                  <a:cubicBezTo>
                    <a:pt x="10" y="21"/>
                    <a:pt x="11" y="20"/>
                    <a:pt x="1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18"/>
            <p:cNvSpPr/>
            <p:nvPr/>
          </p:nvSpPr>
          <p:spPr bwMode="auto">
            <a:xfrm>
              <a:off x="8083101" y="3383041"/>
              <a:ext cx="133350" cy="133350"/>
            </a:xfrm>
            <a:custGeom>
              <a:avLst/>
              <a:gdLst>
                <a:gd name="T0" fmla="*/ 18 w 21"/>
                <a:gd name="T1" fmla="*/ 11 h 21"/>
                <a:gd name="T2" fmla="*/ 11 w 21"/>
                <a:gd name="T3" fmla="*/ 11 h 21"/>
                <a:gd name="T4" fmla="*/ 11 w 21"/>
                <a:gd name="T5" fmla="*/ 11 h 21"/>
                <a:gd name="T6" fmla="*/ 11 w 21"/>
                <a:gd name="T7" fmla="*/ 4 h 21"/>
                <a:gd name="T8" fmla="*/ 7 w 21"/>
                <a:gd name="T9" fmla="*/ 0 h 21"/>
                <a:gd name="T10" fmla="*/ 4 w 21"/>
                <a:gd name="T11" fmla="*/ 0 h 21"/>
                <a:gd name="T12" fmla="*/ 0 w 21"/>
                <a:gd name="T13" fmla="*/ 4 h 21"/>
                <a:gd name="T14" fmla="*/ 0 w 21"/>
                <a:gd name="T15" fmla="*/ 18 h 21"/>
                <a:gd name="T16" fmla="*/ 4 w 21"/>
                <a:gd name="T17" fmla="*/ 21 h 21"/>
                <a:gd name="T18" fmla="*/ 18 w 21"/>
                <a:gd name="T19" fmla="*/ 21 h 21"/>
                <a:gd name="T20" fmla="*/ 21 w 21"/>
                <a:gd name="T21" fmla="*/ 18 h 21"/>
                <a:gd name="T22" fmla="*/ 21 w 21"/>
                <a:gd name="T23" fmla="*/ 14 h 21"/>
                <a:gd name="T24" fmla="*/ 18 w 21"/>
                <a:gd name="T2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1">
                  <a:moveTo>
                    <a:pt x="18" y="11"/>
                  </a:moveTo>
                  <a:cubicBezTo>
                    <a:pt x="15" y="11"/>
                    <a:pt x="13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8"/>
                    <a:pt x="11" y="6"/>
                    <a:pt x="11" y="4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0" y="20"/>
                    <a:pt x="1" y="21"/>
                    <a:pt x="4" y="21"/>
                  </a:cubicBezTo>
                  <a:cubicBezTo>
                    <a:pt x="8" y="21"/>
                    <a:pt x="13" y="21"/>
                    <a:pt x="18" y="21"/>
                  </a:cubicBezTo>
                  <a:cubicBezTo>
                    <a:pt x="20" y="21"/>
                    <a:pt x="21" y="20"/>
                    <a:pt x="21" y="18"/>
                  </a:cubicBezTo>
                  <a:cubicBezTo>
                    <a:pt x="21" y="17"/>
                    <a:pt x="21" y="15"/>
                    <a:pt x="21" y="14"/>
                  </a:cubicBezTo>
                  <a:cubicBezTo>
                    <a:pt x="21" y="12"/>
                    <a:pt x="20" y="11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19"/>
            <p:cNvSpPr/>
            <p:nvPr/>
          </p:nvSpPr>
          <p:spPr bwMode="auto">
            <a:xfrm>
              <a:off x="6727376" y="3389391"/>
              <a:ext cx="65088" cy="63500"/>
            </a:xfrm>
            <a:custGeom>
              <a:avLst/>
              <a:gdLst>
                <a:gd name="T0" fmla="*/ 6 w 10"/>
                <a:gd name="T1" fmla="*/ 0 h 10"/>
                <a:gd name="T2" fmla="*/ 10 w 10"/>
                <a:gd name="T3" fmla="*/ 3 h 10"/>
                <a:gd name="T4" fmla="*/ 10 w 10"/>
                <a:gd name="T5" fmla="*/ 10 h 10"/>
                <a:gd name="T6" fmla="*/ 3 w 10"/>
                <a:gd name="T7" fmla="*/ 10 h 10"/>
                <a:gd name="T8" fmla="*/ 0 w 10"/>
                <a:gd name="T9" fmla="*/ 7 h 10"/>
                <a:gd name="T10" fmla="*/ 0 w 10"/>
                <a:gd name="T11" fmla="*/ 0 h 10"/>
                <a:gd name="T12" fmla="*/ 6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cubicBezTo>
                    <a:pt x="9" y="0"/>
                    <a:pt x="10" y="1"/>
                    <a:pt x="10" y="3"/>
                  </a:cubicBezTo>
                  <a:cubicBezTo>
                    <a:pt x="10" y="5"/>
                    <a:pt x="10" y="8"/>
                    <a:pt x="10" y="10"/>
                  </a:cubicBezTo>
                  <a:cubicBezTo>
                    <a:pt x="8" y="10"/>
                    <a:pt x="5" y="10"/>
                    <a:pt x="3" y="10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20"/>
            <p:cNvSpPr/>
            <p:nvPr/>
          </p:nvSpPr>
          <p:spPr bwMode="auto">
            <a:xfrm>
              <a:off x="6982964" y="3389391"/>
              <a:ext cx="65088" cy="63500"/>
            </a:xfrm>
            <a:custGeom>
              <a:avLst/>
              <a:gdLst>
                <a:gd name="T0" fmla="*/ 4 w 10"/>
                <a:gd name="T1" fmla="*/ 0 h 10"/>
                <a:gd name="T2" fmla="*/ 0 w 10"/>
                <a:gd name="T3" fmla="*/ 3 h 10"/>
                <a:gd name="T4" fmla="*/ 0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10 w 10"/>
                <a:gd name="T11" fmla="*/ 0 h 10"/>
                <a:gd name="T12" fmla="*/ 4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8"/>
                    <a:pt x="0" y="10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10" y="9"/>
                    <a:pt x="10" y="7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8" y="0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21"/>
            <p:cNvSpPr/>
            <p:nvPr/>
          </p:nvSpPr>
          <p:spPr bwMode="auto">
            <a:xfrm>
              <a:off x="6792464" y="3063953"/>
              <a:ext cx="190500" cy="63500"/>
            </a:xfrm>
            <a:custGeom>
              <a:avLst/>
              <a:gdLst>
                <a:gd name="T0" fmla="*/ 27 w 30"/>
                <a:gd name="T1" fmla="*/ 0 h 10"/>
                <a:gd name="T2" fmla="*/ 30 w 30"/>
                <a:gd name="T3" fmla="*/ 3 h 10"/>
                <a:gd name="T4" fmla="*/ 30 w 30"/>
                <a:gd name="T5" fmla="*/ 10 h 10"/>
                <a:gd name="T6" fmla="*/ 0 w 30"/>
                <a:gd name="T7" fmla="*/ 10 h 10"/>
                <a:gd name="T8" fmla="*/ 0 w 30"/>
                <a:gd name="T9" fmla="*/ 3 h 10"/>
                <a:gd name="T10" fmla="*/ 3 w 30"/>
                <a:gd name="T11" fmla="*/ 0 h 10"/>
                <a:gd name="T12" fmla="*/ 27 w 3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27" y="0"/>
                  </a:moveTo>
                  <a:cubicBezTo>
                    <a:pt x="29" y="0"/>
                    <a:pt x="30" y="1"/>
                    <a:pt x="30" y="3"/>
                  </a:cubicBezTo>
                  <a:cubicBezTo>
                    <a:pt x="30" y="6"/>
                    <a:pt x="30" y="8"/>
                    <a:pt x="30" y="10"/>
                  </a:cubicBezTo>
                  <a:cubicBezTo>
                    <a:pt x="20" y="10"/>
                    <a:pt x="10" y="10"/>
                    <a:pt x="0" y="10"/>
                  </a:cubicBezTo>
                  <a:cubicBezTo>
                    <a:pt x="0" y="8"/>
                    <a:pt x="0" y="6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19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22"/>
            <p:cNvSpPr/>
            <p:nvPr/>
          </p:nvSpPr>
          <p:spPr bwMode="auto">
            <a:xfrm>
              <a:off x="6727376" y="3127453"/>
              <a:ext cx="65088" cy="63500"/>
            </a:xfrm>
            <a:custGeom>
              <a:avLst/>
              <a:gdLst>
                <a:gd name="T0" fmla="*/ 10 w 10"/>
                <a:gd name="T1" fmla="*/ 7 h 10"/>
                <a:gd name="T2" fmla="*/ 6 w 10"/>
                <a:gd name="T3" fmla="*/ 10 h 10"/>
                <a:gd name="T4" fmla="*/ 0 w 10"/>
                <a:gd name="T5" fmla="*/ 10 h 10"/>
                <a:gd name="T6" fmla="*/ 0 w 10"/>
                <a:gd name="T7" fmla="*/ 4 h 10"/>
                <a:gd name="T8" fmla="*/ 3 w 10"/>
                <a:gd name="T9" fmla="*/ 0 h 10"/>
                <a:gd name="T10" fmla="*/ 10 w 10"/>
                <a:gd name="T11" fmla="*/ 0 h 10"/>
                <a:gd name="T12" fmla="*/ 10 w 1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0" y="7"/>
                  </a:moveTo>
                  <a:cubicBezTo>
                    <a:pt x="10" y="9"/>
                    <a:pt x="9" y="10"/>
                    <a:pt x="6" y="10"/>
                  </a:cubicBezTo>
                  <a:cubicBezTo>
                    <a:pt x="4" y="10"/>
                    <a:pt x="2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2"/>
                    <a:pt x="10" y="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23"/>
            <p:cNvSpPr/>
            <p:nvPr/>
          </p:nvSpPr>
          <p:spPr bwMode="auto">
            <a:xfrm>
              <a:off x="6982964" y="3127453"/>
              <a:ext cx="65088" cy="63500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7 h 10"/>
                <a:gd name="T4" fmla="*/ 0 w 10"/>
                <a:gd name="T5" fmla="*/ 0 h 10"/>
                <a:gd name="T6" fmla="*/ 7 w 10"/>
                <a:gd name="T7" fmla="*/ 0 h 10"/>
                <a:gd name="T8" fmla="*/ 10 w 10"/>
                <a:gd name="T9" fmla="*/ 4 h 10"/>
                <a:gd name="T10" fmla="*/ 10 w 10"/>
                <a:gd name="T11" fmla="*/ 10 h 10"/>
                <a:gd name="T12" fmla="*/ 4 w 1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8" y="10"/>
                    <a:pt x="6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24"/>
            <p:cNvSpPr/>
            <p:nvPr/>
          </p:nvSpPr>
          <p:spPr bwMode="auto">
            <a:xfrm>
              <a:off x="6792464" y="3256041"/>
              <a:ext cx="63500" cy="69850"/>
            </a:xfrm>
            <a:custGeom>
              <a:avLst/>
              <a:gdLst>
                <a:gd name="T0" fmla="*/ 0 w 10"/>
                <a:gd name="T1" fmla="*/ 4 h 11"/>
                <a:gd name="T2" fmla="*/ 3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3 w 10"/>
                <a:gd name="T9" fmla="*/ 11 h 11"/>
                <a:gd name="T10" fmla="*/ 0 w 10"/>
                <a:gd name="T11" fmla="*/ 7 h 11"/>
                <a:gd name="T12" fmla="*/ 0 w 10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0" y="4"/>
                    <a:pt x="10" y="7"/>
                    <a:pt x="10" y="11"/>
                  </a:cubicBezTo>
                  <a:cubicBezTo>
                    <a:pt x="8" y="11"/>
                    <a:pt x="5" y="11"/>
                    <a:pt x="3" y="11"/>
                  </a:cubicBezTo>
                  <a:cubicBezTo>
                    <a:pt x="1" y="11"/>
                    <a:pt x="0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25"/>
            <p:cNvSpPr/>
            <p:nvPr/>
          </p:nvSpPr>
          <p:spPr bwMode="auto">
            <a:xfrm>
              <a:off x="6855964" y="3325891"/>
              <a:ext cx="63500" cy="63500"/>
            </a:xfrm>
            <a:custGeom>
              <a:avLst/>
              <a:gdLst>
                <a:gd name="T0" fmla="*/ 0 w 10"/>
                <a:gd name="T1" fmla="*/ 6 h 10"/>
                <a:gd name="T2" fmla="*/ 3 w 10"/>
                <a:gd name="T3" fmla="*/ 10 h 10"/>
                <a:gd name="T4" fmla="*/ 7 w 10"/>
                <a:gd name="T5" fmla="*/ 10 h 10"/>
                <a:gd name="T6" fmla="*/ 10 w 10"/>
                <a:gd name="T7" fmla="*/ 6 h 10"/>
                <a:gd name="T8" fmla="*/ 10 w 10"/>
                <a:gd name="T9" fmla="*/ 0 h 10"/>
                <a:gd name="T10" fmla="*/ 0 w 10"/>
                <a:gd name="T11" fmla="*/ 0 h 10"/>
                <a:gd name="T12" fmla="*/ 0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0" y="6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5" y="10"/>
                    <a:pt x="6" y="10"/>
                    <a:pt x="7" y="10"/>
                  </a:cubicBezTo>
                  <a:cubicBezTo>
                    <a:pt x="9" y="10"/>
                    <a:pt x="10" y="9"/>
                    <a:pt x="10" y="6"/>
                  </a:cubicBezTo>
                  <a:cubicBezTo>
                    <a:pt x="10" y="4"/>
                    <a:pt x="10" y="2"/>
                    <a:pt x="10" y="0"/>
                  </a:cubicBezTo>
                  <a:cubicBezTo>
                    <a:pt x="7" y="0"/>
                    <a:pt x="3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26"/>
            <p:cNvSpPr/>
            <p:nvPr/>
          </p:nvSpPr>
          <p:spPr bwMode="auto">
            <a:xfrm>
              <a:off x="6919464" y="3256041"/>
              <a:ext cx="63500" cy="69850"/>
            </a:xfrm>
            <a:custGeom>
              <a:avLst/>
              <a:gdLst>
                <a:gd name="T0" fmla="*/ 10 w 10"/>
                <a:gd name="T1" fmla="*/ 7 h 11"/>
                <a:gd name="T2" fmla="*/ 7 w 10"/>
                <a:gd name="T3" fmla="*/ 11 h 11"/>
                <a:gd name="T4" fmla="*/ 0 w 10"/>
                <a:gd name="T5" fmla="*/ 11 h 11"/>
                <a:gd name="T6" fmla="*/ 0 w 10"/>
                <a:gd name="T7" fmla="*/ 0 h 11"/>
                <a:gd name="T8" fmla="*/ 7 w 10"/>
                <a:gd name="T9" fmla="*/ 0 h 11"/>
                <a:gd name="T10" fmla="*/ 10 w 10"/>
                <a:gd name="T11" fmla="*/ 4 h 11"/>
                <a:gd name="T12" fmla="*/ 10 w 10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10" y="7"/>
                  </a:moveTo>
                  <a:cubicBezTo>
                    <a:pt x="10" y="10"/>
                    <a:pt x="9" y="11"/>
                    <a:pt x="7" y="11"/>
                  </a:cubicBezTo>
                  <a:cubicBezTo>
                    <a:pt x="5" y="11"/>
                    <a:pt x="2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ubicBezTo>
                    <a:pt x="9" y="0"/>
                    <a:pt x="10" y="1"/>
                    <a:pt x="10" y="4"/>
                  </a:cubicBezTo>
                  <a:cubicBezTo>
                    <a:pt x="10" y="5"/>
                    <a:pt x="10" y="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27"/>
            <p:cNvSpPr/>
            <p:nvPr/>
          </p:nvSpPr>
          <p:spPr bwMode="auto">
            <a:xfrm>
              <a:off x="6855964" y="3190953"/>
              <a:ext cx="63500" cy="65088"/>
            </a:xfrm>
            <a:custGeom>
              <a:avLst/>
              <a:gdLst>
                <a:gd name="T0" fmla="*/ 7 w 10"/>
                <a:gd name="T1" fmla="*/ 0 h 10"/>
                <a:gd name="T2" fmla="*/ 10 w 10"/>
                <a:gd name="T3" fmla="*/ 4 h 10"/>
                <a:gd name="T4" fmla="*/ 10 w 10"/>
                <a:gd name="T5" fmla="*/ 10 h 10"/>
                <a:gd name="T6" fmla="*/ 0 w 10"/>
                <a:gd name="T7" fmla="*/ 10 h 10"/>
                <a:gd name="T8" fmla="*/ 0 w 10"/>
                <a:gd name="T9" fmla="*/ 4 h 10"/>
                <a:gd name="T10" fmla="*/ 3 w 10"/>
                <a:gd name="T11" fmla="*/ 0 h 10"/>
                <a:gd name="T12" fmla="*/ 7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7" y="0"/>
                  </a:moveTo>
                  <a:cubicBezTo>
                    <a:pt x="9" y="0"/>
                    <a:pt x="10" y="1"/>
                    <a:pt x="10" y="4"/>
                  </a:cubicBezTo>
                  <a:cubicBezTo>
                    <a:pt x="10" y="6"/>
                    <a:pt x="10" y="8"/>
                    <a:pt x="10" y="10"/>
                  </a:cubicBezTo>
                  <a:cubicBezTo>
                    <a:pt x="7" y="10"/>
                    <a:pt x="3" y="10"/>
                    <a:pt x="0" y="10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28"/>
            <p:cNvSpPr/>
            <p:nvPr/>
          </p:nvSpPr>
          <p:spPr bwMode="auto">
            <a:xfrm>
              <a:off x="6663876" y="3190953"/>
              <a:ext cx="63500" cy="198438"/>
            </a:xfrm>
            <a:custGeom>
              <a:avLst/>
              <a:gdLst>
                <a:gd name="T0" fmla="*/ 0 w 10"/>
                <a:gd name="T1" fmla="*/ 4 h 31"/>
                <a:gd name="T2" fmla="*/ 3 w 10"/>
                <a:gd name="T3" fmla="*/ 0 h 31"/>
                <a:gd name="T4" fmla="*/ 10 w 10"/>
                <a:gd name="T5" fmla="*/ 0 h 31"/>
                <a:gd name="T6" fmla="*/ 10 w 10"/>
                <a:gd name="T7" fmla="*/ 31 h 31"/>
                <a:gd name="T8" fmla="*/ 3 w 10"/>
                <a:gd name="T9" fmla="*/ 31 h 31"/>
                <a:gd name="T10" fmla="*/ 0 w 10"/>
                <a:gd name="T11" fmla="*/ 27 h 31"/>
                <a:gd name="T12" fmla="*/ 0 w 10"/>
                <a:gd name="T1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1">
                  <a:moveTo>
                    <a:pt x="0" y="4"/>
                  </a:moveTo>
                  <a:cubicBezTo>
                    <a:pt x="0" y="1"/>
                    <a:pt x="1" y="0"/>
                    <a:pt x="3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0" y="10"/>
                    <a:pt x="10" y="21"/>
                    <a:pt x="10" y="31"/>
                  </a:cubicBezTo>
                  <a:cubicBezTo>
                    <a:pt x="7" y="31"/>
                    <a:pt x="5" y="31"/>
                    <a:pt x="3" y="31"/>
                  </a:cubicBezTo>
                  <a:cubicBezTo>
                    <a:pt x="1" y="31"/>
                    <a:pt x="0" y="30"/>
                    <a:pt x="0" y="27"/>
                  </a:cubicBezTo>
                  <a:cubicBezTo>
                    <a:pt x="0" y="19"/>
                    <a:pt x="0" y="1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9"/>
            <p:cNvSpPr/>
            <p:nvPr/>
          </p:nvSpPr>
          <p:spPr bwMode="auto">
            <a:xfrm>
              <a:off x="6792464" y="3452891"/>
              <a:ext cx="190500" cy="63500"/>
            </a:xfrm>
            <a:custGeom>
              <a:avLst/>
              <a:gdLst>
                <a:gd name="T0" fmla="*/ 0 w 30"/>
                <a:gd name="T1" fmla="*/ 7 h 10"/>
                <a:gd name="T2" fmla="*/ 3 w 30"/>
                <a:gd name="T3" fmla="*/ 10 h 10"/>
                <a:gd name="T4" fmla="*/ 27 w 30"/>
                <a:gd name="T5" fmla="*/ 10 h 10"/>
                <a:gd name="T6" fmla="*/ 30 w 30"/>
                <a:gd name="T7" fmla="*/ 7 h 10"/>
                <a:gd name="T8" fmla="*/ 30 w 30"/>
                <a:gd name="T9" fmla="*/ 0 h 10"/>
                <a:gd name="T10" fmla="*/ 0 w 30"/>
                <a:gd name="T11" fmla="*/ 0 h 10"/>
                <a:gd name="T12" fmla="*/ 0 w 30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0" y="7"/>
                  </a:moveTo>
                  <a:cubicBezTo>
                    <a:pt x="0" y="9"/>
                    <a:pt x="1" y="10"/>
                    <a:pt x="3" y="10"/>
                  </a:cubicBezTo>
                  <a:cubicBezTo>
                    <a:pt x="11" y="10"/>
                    <a:pt x="19" y="10"/>
                    <a:pt x="27" y="10"/>
                  </a:cubicBezTo>
                  <a:cubicBezTo>
                    <a:pt x="29" y="10"/>
                    <a:pt x="30" y="9"/>
                    <a:pt x="30" y="7"/>
                  </a:cubicBezTo>
                  <a:cubicBezTo>
                    <a:pt x="30" y="4"/>
                    <a:pt x="30" y="2"/>
                    <a:pt x="30" y="0"/>
                  </a:cubicBezTo>
                  <a:cubicBezTo>
                    <a:pt x="20" y="0"/>
                    <a:pt x="10" y="0"/>
                    <a:pt x="0" y="0"/>
                  </a:cubicBezTo>
                  <a:cubicBezTo>
                    <a:pt x="0" y="2"/>
                    <a:pt x="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0"/>
            <p:cNvSpPr/>
            <p:nvPr/>
          </p:nvSpPr>
          <p:spPr bwMode="auto">
            <a:xfrm>
              <a:off x="7048051" y="3190953"/>
              <a:ext cx="69850" cy="198438"/>
            </a:xfrm>
            <a:custGeom>
              <a:avLst/>
              <a:gdLst>
                <a:gd name="T0" fmla="*/ 11 w 11"/>
                <a:gd name="T1" fmla="*/ 27 h 31"/>
                <a:gd name="T2" fmla="*/ 7 w 11"/>
                <a:gd name="T3" fmla="*/ 31 h 31"/>
                <a:gd name="T4" fmla="*/ 0 w 11"/>
                <a:gd name="T5" fmla="*/ 31 h 31"/>
                <a:gd name="T6" fmla="*/ 0 w 11"/>
                <a:gd name="T7" fmla="*/ 0 h 31"/>
                <a:gd name="T8" fmla="*/ 7 w 11"/>
                <a:gd name="T9" fmla="*/ 0 h 31"/>
                <a:gd name="T10" fmla="*/ 11 w 11"/>
                <a:gd name="T11" fmla="*/ 4 h 31"/>
                <a:gd name="T12" fmla="*/ 11 w 11"/>
                <a:gd name="T13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1">
                  <a:moveTo>
                    <a:pt x="11" y="27"/>
                  </a:moveTo>
                  <a:cubicBezTo>
                    <a:pt x="11" y="30"/>
                    <a:pt x="10" y="31"/>
                    <a:pt x="7" y="31"/>
                  </a:cubicBezTo>
                  <a:cubicBezTo>
                    <a:pt x="5" y="31"/>
                    <a:pt x="3" y="31"/>
                    <a:pt x="0" y="31"/>
                  </a:cubicBezTo>
                  <a:cubicBezTo>
                    <a:pt x="0" y="21"/>
                    <a:pt x="0" y="10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0" y="0"/>
                    <a:pt x="11" y="1"/>
                    <a:pt x="11" y="4"/>
                  </a:cubicBezTo>
                  <a:cubicBezTo>
                    <a:pt x="11" y="12"/>
                    <a:pt x="11" y="1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2"/>
            <p:cNvSpPr>
              <a:spLocks noEditPoints="1"/>
            </p:cNvSpPr>
            <p:nvPr/>
          </p:nvSpPr>
          <p:spPr bwMode="auto">
            <a:xfrm>
              <a:off x="11129514" y="3032203"/>
              <a:ext cx="312738" cy="439738"/>
            </a:xfrm>
            <a:custGeom>
              <a:avLst/>
              <a:gdLst>
                <a:gd name="T0" fmla="*/ 29 w 49"/>
                <a:gd name="T1" fmla="*/ 10 h 69"/>
                <a:gd name="T2" fmla="*/ 29 w 49"/>
                <a:gd name="T3" fmla="*/ 3 h 69"/>
                <a:gd name="T4" fmla="*/ 28 w 49"/>
                <a:gd name="T5" fmla="*/ 1 h 69"/>
                <a:gd name="T6" fmla="*/ 26 w 49"/>
                <a:gd name="T7" fmla="*/ 0 h 69"/>
                <a:gd name="T8" fmla="*/ 22 w 49"/>
                <a:gd name="T9" fmla="*/ 0 h 69"/>
                <a:gd name="T10" fmla="*/ 20 w 49"/>
                <a:gd name="T11" fmla="*/ 1 h 69"/>
                <a:gd name="T12" fmla="*/ 19 w 49"/>
                <a:gd name="T13" fmla="*/ 3 h 69"/>
                <a:gd name="T14" fmla="*/ 19 w 49"/>
                <a:gd name="T15" fmla="*/ 10 h 69"/>
                <a:gd name="T16" fmla="*/ 3 w 49"/>
                <a:gd name="T17" fmla="*/ 10 h 69"/>
                <a:gd name="T18" fmla="*/ 0 w 49"/>
                <a:gd name="T19" fmla="*/ 11 h 69"/>
                <a:gd name="T20" fmla="*/ 0 w 49"/>
                <a:gd name="T21" fmla="*/ 13 h 69"/>
                <a:gd name="T22" fmla="*/ 0 w 49"/>
                <a:gd name="T23" fmla="*/ 17 h 69"/>
                <a:gd name="T24" fmla="*/ 0 w 49"/>
                <a:gd name="T25" fmla="*/ 19 h 69"/>
                <a:gd name="T26" fmla="*/ 3 w 49"/>
                <a:gd name="T27" fmla="*/ 20 h 69"/>
                <a:gd name="T28" fmla="*/ 9 w 49"/>
                <a:gd name="T29" fmla="*/ 20 h 69"/>
                <a:gd name="T30" fmla="*/ 9 w 49"/>
                <a:gd name="T31" fmla="*/ 56 h 69"/>
                <a:gd name="T32" fmla="*/ 10 w 49"/>
                <a:gd name="T33" fmla="*/ 59 h 69"/>
                <a:gd name="T34" fmla="*/ 12 w 49"/>
                <a:gd name="T35" fmla="*/ 59 h 69"/>
                <a:gd name="T36" fmla="*/ 19 w 49"/>
                <a:gd name="T37" fmla="*/ 59 h 69"/>
                <a:gd name="T38" fmla="*/ 19 w 49"/>
                <a:gd name="T39" fmla="*/ 66 h 69"/>
                <a:gd name="T40" fmla="*/ 20 w 49"/>
                <a:gd name="T41" fmla="*/ 68 h 69"/>
                <a:gd name="T42" fmla="*/ 22 w 49"/>
                <a:gd name="T43" fmla="*/ 69 h 69"/>
                <a:gd name="T44" fmla="*/ 26 w 49"/>
                <a:gd name="T45" fmla="*/ 69 h 69"/>
                <a:gd name="T46" fmla="*/ 28 w 49"/>
                <a:gd name="T47" fmla="*/ 68 h 69"/>
                <a:gd name="T48" fmla="*/ 29 w 49"/>
                <a:gd name="T49" fmla="*/ 66 h 69"/>
                <a:gd name="T50" fmla="*/ 29 w 49"/>
                <a:gd name="T51" fmla="*/ 59 h 69"/>
                <a:gd name="T52" fmla="*/ 36 w 49"/>
                <a:gd name="T53" fmla="*/ 59 h 69"/>
                <a:gd name="T54" fmla="*/ 38 w 49"/>
                <a:gd name="T55" fmla="*/ 59 h 69"/>
                <a:gd name="T56" fmla="*/ 39 w 49"/>
                <a:gd name="T57" fmla="*/ 56 h 69"/>
                <a:gd name="T58" fmla="*/ 39 w 49"/>
                <a:gd name="T59" fmla="*/ 20 h 69"/>
                <a:gd name="T60" fmla="*/ 46 w 49"/>
                <a:gd name="T61" fmla="*/ 20 h 69"/>
                <a:gd name="T62" fmla="*/ 48 w 49"/>
                <a:gd name="T63" fmla="*/ 19 h 69"/>
                <a:gd name="T64" fmla="*/ 49 w 49"/>
                <a:gd name="T65" fmla="*/ 17 h 69"/>
                <a:gd name="T66" fmla="*/ 49 w 49"/>
                <a:gd name="T67" fmla="*/ 13 h 69"/>
                <a:gd name="T68" fmla="*/ 48 w 49"/>
                <a:gd name="T69" fmla="*/ 11 h 69"/>
                <a:gd name="T70" fmla="*/ 46 w 49"/>
                <a:gd name="T71" fmla="*/ 10 h 69"/>
                <a:gd name="T72" fmla="*/ 29 w 49"/>
                <a:gd name="T73" fmla="*/ 10 h 69"/>
                <a:gd name="T74" fmla="*/ 29 w 49"/>
                <a:gd name="T75" fmla="*/ 40 h 69"/>
                <a:gd name="T76" fmla="*/ 19 w 49"/>
                <a:gd name="T77" fmla="*/ 40 h 69"/>
                <a:gd name="T78" fmla="*/ 19 w 49"/>
                <a:gd name="T79" fmla="*/ 20 h 69"/>
                <a:gd name="T80" fmla="*/ 29 w 49"/>
                <a:gd name="T81" fmla="*/ 20 h 69"/>
                <a:gd name="T82" fmla="*/ 29 w 49"/>
                <a:gd name="T8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69">
                  <a:moveTo>
                    <a:pt x="29" y="10"/>
                  </a:move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8" y="1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0" y="1"/>
                  </a:cubicBezTo>
                  <a:cubicBezTo>
                    <a:pt x="20" y="2"/>
                    <a:pt x="19" y="2"/>
                    <a:pt x="19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1" y="10"/>
                    <a:pt x="0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8"/>
                    <a:pt x="10" y="59"/>
                  </a:cubicBezTo>
                  <a:cubicBezTo>
                    <a:pt x="11" y="59"/>
                    <a:pt x="12" y="59"/>
                    <a:pt x="1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7"/>
                    <a:pt x="20" y="68"/>
                    <a:pt x="20" y="68"/>
                  </a:cubicBezTo>
                  <a:cubicBezTo>
                    <a:pt x="21" y="69"/>
                    <a:pt x="22" y="69"/>
                    <a:pt x="22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7" y="69"/>
                    <a:pt x="28" y="69"/>
                    <a:pt x="28" y="68"/>
                  </a:cubicBezTo>
                  <a:cubicBezTo>
                    <a:pt x="29" y="68"/>
                    <a:pt x="29" y="67"/>
                    <a:pt x="29" y="66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9"/>
                    <a:pt x="38" y="59"/>
                  </a:cubicBezTo>
                  <a:cubicBezTo>
                    <a:pt x="39" y="58"/>
                    <a:pt x="39" y="57"/>
                    <a:pt x="39" y="56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20"/>
                    <a:pt x="48" y="20"/>
                    <a:pt x="48" y="19"/>
                  </a:cubicBezTo>
                  <a:cubicBezTo>
                    <a:pt x="49" y="19"/>
                    <a:pt x="49" y="18"/>
                    <a:pt x="49" y="1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2"/>
                    <a:pt x="49" y="11"/>
                    <a:pt x="48" y="11"/>
                  </a:cubicBezTo>
                  <a:cubicBezTo>
                    <a:pt x="48" y="10"/>
                    <a:pt x="47" y="10"/>
                    <a:pt x="46" y="10"/>
                  </a:cubicBezTo>
                  <a:lnTo>
                    <a:pt x="29" y="10"/>
                  </a:lnTo>
                  <a:close/>
                  <a:moveTo>
                    <a:pt x="29" y="40"/>
                  </a:moveTo>
                  <a:cubicBezTo>
                    <a:pt x="19" y="40"/>
                    <a:pt x="19" y="40"/>
                    <a:pt x="19" y="4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9" y="20"/>
                    <a:pt x="29" y="20"/>
                    <a:pt x="29" y="20"/>
                  </a:cubicBezTo>
                  <a:lnTo>
                    <a:pt x="2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87" name="组合 186"/>
            <p:cNvGrpSpPr/>
            <p:nvPr userDrawn="1"/>
          </p:nvGrpSpPr>
          <p:grpSpPr>
            <a:xfrm>
              <a:off x="2242347" y="650953"/>
              <a:ext cx="306388" cy="485775"/>
              <a:chOff x="8178351" y="650953"/>
              <a:chExt cx="306388" cy="485775"/>
            </a:xfrm>
            <a:grpFill/>
          </p:grpSpPr>
          <p:sp>
            <p:nvSpPr>
              <p:cNvPr id="192" name="Freeform 5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6"/>
              <p:cNvSpPr>
                <a:spLocks noEditPoints="1"/>
              </p:cNvSpPr>
              <p:nvPr/>
            </p:nvSpPr>
            <p:spPr bwMode="auto">
              <a:xfrm>
                <a:off x="8178351" y="650953"/>
                <a:ext cx="306388" cy="485775"/>
              </a:xfrm>
              <a:custGeom>
                <a:avLst/>
                <a:gdLst>
                  <a:gd name="T0" fmla="*/ 44 w 48"/>
                  <a:gd name="T1" fmla="*/ 9 h 76"/>
                  <a:gd name="T2" fmla="*/ 34 w 48"/>
                  <a:gd name="T3" fmla="*/ 9 h 76"/>
                  <a:gd name="T4" fmla="*/ 34 w 48"/>
                  <a:gd name="T5" fmla="*/ 3 h 76"/>
                  <a:gd name="T6" fmla="*/ 30 w 48"/>
                  <a:gd name="T7" fmla="*/ 0 h 76"/>
                  <a:gd name="T8" fmla="*/ 18 w 48"/>
                  <a:gd name="T9" fmla="*/ 0 h 76"/>
                  <a:gd name="T10" fmla="*/ 14 w 48"/>
                  <a:gd name="T11" fmla="*/ 3 h 76"/>
                  <a:gd name="T12" fmla="*/ 14 w 48"/>
                  <a:gd name="T13" fmla="*/ 9 h 76"/>
                  <a:gd name="T14" fmla="*/ 4 w 48"/>
                  <a:gd name="T15" fmla="*/ 9 h 76"/>
                  <a:gd name="T16" fmla="*/ 0 w 48"/>
                  <a:gd name="T17" fmla="*/ 13 h 76"/>
                  <a:gd name="T18" fmla="*/ 0 w 48"/>
                  <a:gd name="T19" fmla="*/ 72 h 76"/>
                  <a:gd name="T20" fmla="*/ 1 w 48"/>
                  <a:gd name="T21" fmla="*/ 75 h 76"/>
                  <a:gd name="T22" fmla="*/ 4 w 48"/>
                  <a:gd name="T23" fmla="*/ 76 h 76"/>
                  <a:gd name="T24" fmla="*/ 44 w 48"/>
                  <a:gd name="T25" fmla="*/ 76 h 76"/>
                  <a:gd name="T26" fmla="*/ 48 w 48"/>
                  <a:gd name="T27" fmla="*/ 72 h 76"/>
                  <a:gd name="T28" fmla="*/ 48 w 48"/>
                  <a:gd name="T29" fmla="*/ 13 h 76"/>
                  <a:gd name="T30" fmla="*/ 44 w 48"/>
                  <a:gd name="T31" fmla="*/ 9 h 76"/>
                  <a:gd name="T32" fmla="*/ 38 w 48"/>
                  <a:gd name="T33" fmla="*/ 66 h 76"/>
                  <a:gd name="T34" fmla="*/ 10 w 48"/>
                  <a:gd name="T35" fmla="*/ 66 h 76"/>
                  <a:gd name="T36" fmla="*/ 10 w 48"/>
                  <a:gd name="T37" fmla="*/ 19 h 76"/>
                  <a:gd name="T38" fmla="*/ 38 w 48"/>
                  <a:gd name="T39" fmla="*/ 19 h 76"/>
                  <a:gd name="T40" fmla="*/ 38 w 48"/>
                  <a:gd name="T41" fmla="*/ 6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76">
                    <a:moveTo>
                      <a:pt x="44" y="9"/>
                    </a:moveTo>
                    <a:cubicBezTo>
                      <a:pt x="41" y="9"/>
                      <a:pt x="37" y="9"/>
                      <a:pt x="34" y="9"/>
                    </a:cubicBezTo>
                    <a:cubicBezTo>
                      <a:pt x="34" y="7"/>
                      <a:pt x="34" y="5"/>
                      <a:pt x="34" y="3"/>
                    </a:cubicBezTo>
                    <a:cubicBezTo>
                      <a:pt x="34" y="1"/>
                      <a:pt x="33" y="0"/>
                      <a:pt x="30" y="0"/>
                    </a:cubicBezTo>
                    <a:cubicBezTo>
                      <a:pt x="26" y="0"/>
                      <a:pt x="22" y="0"/>
                      <a:pt x="18" y="0"/>
                    </a:cubicBezTo>
                    <a:cubicBezTo>
                      <a:pt x="16" y="0"/>
                      <a:pt x="14" y="1"/>
                      <a:pt x="14" y="3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1" y="9"/>
                      <a:pt x="7" y="9"/>
                      <a:pt x="4" y="9"/>
                    </a:cubicBezTo>
                    <a:cubicBezTo>
                      <a:pt x="1" y="9"/>
                      <a:pt x="0" y="10"/>
                      <a:pt x="0" y="13"/>
                    </a:cubicBezTo>
                    <a:cubicBezTo>
                      <a:pt x="0" y="33"/>
                      <a:pt x="0" y="52"/>
                      <a:pt x="0" y="72"/>
                    </a:cubicBezTo>
                    <a:cubicBezTo>
                      <a:pt x="0" y="73"/>
                      <a:pt x="0" y="74"/>
                      <a:pt x="1" y="75"/>
                    </a:cubicBezTo>
                    <a:cubicBezTo>
                      <a:pt x="2" y="76"/>
                      <a:pt x="3" y="76"/>
                      <a:pt x="4" y="76"/>
                    </a:cubicBezTo>
                    <a:cubicBezTo>
                      <a:pt x="17" y="76"/>
                      <a:pt x="31" y="76"/>
                      <a:pt x="44" y="76"/>
                    </a:cubicBezTo>
                    <a:cubicBezTo>
                      <a:pt x="47" y="76"/>
                      <a:pt x="48" y="75"/>
                      <a:pt x="48" y="72"/>
                    </a:cubicBezTo>
                    <a:cubicBezTo>
                      <a:pt x="48" y="52"/>
                      <a:pt x="48" y="33"/>
                      <a:pt x="48" y="13"/>
                    </a:cubicBezTo>
                    <a:cubicBezTo>
                      <a:pt x="48" y="10"/>
                      <a:pt x="47" y="9"/>
                      <a:pt x="44" y="9"/>
                    </a:cubicBezTo>
                    <a:close/>
                    <a:moveTo>
                      <a:pt x="38" y="66"/>
                    </a:moveTo>
                    <a:cubicBezTo>
                      <a:pt x="10" y="66"/>
                      <a:pt x="10" y="66"/>
                      <a:pt x="10" y="66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8" y="19"/>
                      <a:pt x="38" y="19"/>
                      <a:pt x="38" y="19"/>
                    </a:cubicBezTo>
                    <a:lnTo>
                      <a:pt x="3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Rectangle 7"/>
              <p:cNvSpPr>
                <a:spLocks noChangeArrowheads="1"/>
              </p:cNvSpPr>
              <p:nvPr/>
            </p:nvSpPr>
            <p:spPr bwMode="auto">
              <a:xfrm>
                <a:off x="8267251" y="98274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Rectangle 8"/>
              <p:cNvSpPr>
                <a:spLocks noChangeArrowheads="1"/>
              </p:cNvSpPr>
              <p:nvPr/>
            </p:nvSpPr>
            <p:spPr bwMode="auto">
              <a:xfrm>
                <a:off x="8267251" y="893841"/>
                <a:ext cx="128588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Rectangle 9"/>
              <p:cNvSpPr>
                <a:spLocks noChangeArrowheads="1"/>
              </p:cNvSpPr>
              <p:nvPr/>
            </p:nvSpPr>
            <p:spPr bwMode="auto">
              <a:xfrm>
                <a:off x="8267251" y="798591"/>
                <a:ext cx="128588" cy="635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88" name="组合 187"/>
            <p:cNvGrpSpPr/>
            <p:nvPr userDrawn="1"/>
          </p:nvGrpSpPr>
          <p:grpSpPr>
            <a:xfrm>
              <a:off x="746922" y="650953"/>
              <a:ext cx="434975" cy="485775"/>
              <a:chOff x="6682926" y="650953"/>
              <a:chExt cx="434975" cy="485775"/>
            </a:xfrm>
            <a:grpFill/>
          </p:grpSpPr>
          <p:sp>
            <p:nvSpPr>
              <p:cNvPr id="189" name="Rectangle 20"/>
              <p:cNvSpPr>
                <a:spLocks noChangeArrowheads="1"/>
              </p:cNvSpPr>
              <p:nvPr/>
            </p:nvSpPr>
            <p:spPr bwMode="auto">
              <a:xfrm>
                <a:off x="693216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Rectangle 21"/>
              <p:cNvSpPr>
                <a:spLocks noChangeArrowheads="1"/>
              </p:cNvSpPr>
              <p:nvPr/>
            </p:nvSpPr>
            <p:spPr bwMode="auto">
              <a:xfrm>
                <a:off x="6811514" y="773191"/>
                <a:ext cx="57150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22"/>
              <p:cNvSpPr>
                <a:spLocks noEditPoints="1"/>
              </p:cNvSpPr>
              <p:nvPr/>
            </p:nvSpPr>
            <p:spPr bwMode="auto">
              <a:xfrm>
                <a:off x="6682926" y="650953"/>
                <a:ext cx="434975" cy="485775"/>
              </a:xfrm>
              <a:custGeom>
                <a:avLst/>
                <a:gdLst>
                  <a:gd name="T0" fmla="*/ 64 w 68"/>
                  <a:gd name="T1" fmla="*/ 0 h 76"/>
                  <a:gd name="T2" fmla="*/ 4 w 68"/>
                  <a:gd name="T3" fmla="*/ 0 h 76"/>
                  <a:gd name="T4" fmla="*/ 0 w 68"/>
                  <a:gd name="T5" fmla="*/ 3 h 76"/>
                  <a:gd name="T6" fmla="*/ 0 w 68"/>
                  <a:gd name="T7" fmla="*/ 63 h 76"/>
                  <a:gd name="T8" fmla="*/ 4 w 68"/>
                  <a:gd name="T9" fmla="*/ 67 h 76"/>
                  <a:gd name="T10" fmla="*/ 10 w 68"/>
                  <a:gd name="T11" fmla="*/ 67 h 76"/>
                  <a:gd name="T12" fmla="*/ 10 w 68"/>
                  <a:gd name="T13" fmla="*/ 73 h 76"/>
                  <a:gd name="T14" fmla="*/ 13 w 68"/>
                  <a:gd name="T15" fmla="*/ 76 h 76"/>
                  <a:gd name="T16" fmla="*/ 55 w 68"/>
                  <a:gd name="T17" fmla="*/ 76 h 76"/>
                  <a:gd name="T18" fmla="*/ 58 w 68"/>
                  <a:gd name="T19" fmla="*/ 73 h 76"/>
                  <a:gd name="T20" fmla="*/ 58 w 68"/>
                  <a:gd name="T21" fmla="*/ 67 h 76"/>
                  <a:gd name="T22" fmla="*/ 64 w 68"/>
                  <a:gd name="T23" fmla="*/ 67 h 76"/>
                  <a:gd name="T24" fmla="*/ 68 w 68"/>
                  <a:gd name="T25" fmla="*/ 63 h 76"/>
                  <a:gd name="T26" fmla="*/ 68 w 68"/>
                  <a:gd name="T27" fmla="*/ 3 h 76"/>
                  <a:gd name="T28" fmla="*/ 64 w 68"/>
                  <a:gd name="T29" fmla="*/ 0 h 76"/>
                  <a:gd name="T30" fmla="*/ 42 w 68"/>
                  <a:gd name="T31" fmla="*/ 60 h 76"/>
                  <a:gd name="T32" fmla="*/ 41 w 68"/>
                  <a:gd name="T33" fmla="*/ 61 h 76"/>
                  <a:gd name="T34" fmla="*/ 39 w 68"/>
                  <a:gd name="T35" fmla="*/ 61 h 76"/>
                  <a:gd name="T36" fmla="*/ 39 w 68"/>
                  <a:gd name="T37" fmla="*/ 63 h 76"/>
                  <a:gd name="T38" fmla="*/ 38 w 68"/>
                  <a:gd name="T39" fmla="*/ 64 h 76"/>
                  <a:gd name="T40" fmla="*/ 37 w 68"/>
                  <a:gd name="T41" fmla="*/ 64 h 76"/>
                  <a:gd name="T42" fmla="*/ 37 w 68"/>
                  <a:gd name="T43" fmla="*/ 66 h 76"/>
                  <a:gd name="T44" fmla="*/ 36 w 68"/>
                  <a:gd name="T45" fmla="*/ 66 h 76"/>
                  <a:gd name="T46" fmla="*/ 32 w 68"/>
                  <a:gd name="T47" fmla="*/ 66 h 76"/>
                  <a:gd name="T48" fmla="*/ 31 w 68"/>
                  <a:gd name="T49" fmla="*/ 66 h 76"/>
                  <a:gd name="T50" fmla="*/ 31 w 68"/>
                  <a:gd name="T51" fmla="*/ 64 h 76"/>
                  <a:gd name="T52" fmla="*/ 30 w 68"/>
                  <a:gd name="T53" fmla="*/ 64 h 76"/>
                  <a:gd name="T54" fmla="*/ 29 w 68"/>
                  <a:gd name="T55" fmla="*/ 63 h 76"/>
                  <a:gd name="T56" fmla="*/ 29 w 68"/>
                  <a:gd name="T57" fmla="*/ 61 h 76"/>
                  <a:gd name="T58" fmla="*/ 27 w 68"/>
                  <a:gd name="T59" fmla="*/ 61 h 76"/>
                  <a:gd name="T60" fmla="*/ 26 w 68"/>
                  <a:gd name="T61" fmla="*/ 60 h 76"/>
                  <a:gd name="T62" fmla="*/ 26 w 68"/>
                  <a:gd name="T63" fmla="*/ 54 h 76"/>
                  <a:gd name="T64" fmla="*/ 27 w 68"/>
                  <a:gd name="T65" fmla="*/ 53 h 76"/>
                  <a:gd name="T66" fmla="*/ 29 w 68"/>
                  <a:gd name="T67" fmla="*/ 53 h 76"/>
                  <a:gd name="T68" fmla="*/ 39 w 68"/>
                  <a:gd name="T69" fmla="*/ 53 h 76"/>
                  <a:gd name="T70" fmla="*/ 41 w 68"/>
                  <a:gd name="T71" fmla="*/ 53 h 76"/>
                  <a:gd name="T72" fmla="*/ 42 w 68"/>
                  <a:gd name="T73" fmla="*/ 54 h 76"/>
                  <a:gd name="T74" fmla="*/ 42 w 68"/>
                  <a:gd name="T75" fmla="*/ 60 h 76"/>
                  <a:gd name="T76" fmla="*/ 42 w 68"/>
                  <a:gd name="T77" fmla="*/ 50 h 76"/>
                  <a:gd name="T78" fmla="*/ 41 w 68"/>
                  <a:gd name="T79" fmla="*/ 51 h 76"/>
                  <a:gd name="T80" fmla="*/ 27 w 68"/>
                  <a:gd name="T81" fmla="*/ 51 h 76"/>
                  <a:gd name="T82" fmla="*/ 26 w 68"/>
                  <a:gd name="T83" fmla="*/ 50 h 76"/>
                  <a:gd name="T84" fmla="*/ 26 w 68"/>
                  <a:gd name="T85" fmla="*/ 49 h 76"/>
                  <a:gd name="T86" fmla="*/ 27 w 68"/>
                  <a:gd name="T87" fmla="*/ 48 h 76"/>
                  <a:gd name="T88" fmla="*/ 33 w 68"/>
                  <a:gd name="T89" fmla="*/ 48 h 76"/>
                  <a:gd name="T90" fmla="*/ 33 w 68"/>
                  <a:gd name="T91" fmla="*/ 46 h 76"/>
                  <a:gd name="T92" fmla="*/ 34 w 68"/>
                  <a:gd name="T93" fmla="*/ 45 h 76"/>
                  <a:gd name="T94" fmla="*/ 34 w 68"/>
                  <a:gd name="T95" fmla="*/ 45 h 76"/>
                  <a:gd name="T96" fmla="*/ 35 w 68"/>
                  <a:gd name="T97" fmla="*/ 46 h 76"/>
                  <a:gd name="T98" fmla="*/ 35 w 68"/>
                  <a:gd name="T99" fmla="*/ 48 h 76"/>
                  <a:gd name="T100" fmla="*/ 41 w 68"/>
                  <a:gd name="T101" fmla="*/ 48 h 76"/>
                  <a:gd name="T102" fmla="*/ 42 w 68"/>
                  <a:gd name="T103" fmla="*/ 49 h 76"/>
                  <a:gd name="T104" fmla="*/ 42 w 68"/>
                  <a:gd name="T105" fmla="*/ 50 h 76"/>
                  <a:gd name="T106" fmla="*/ 58 w 68"/>
                  <a:gd name="T107" fmla="*/ 38 h 76"/>
                  <a:gd name="T108" fmla="*/ 10 w 68"/>
                  <a:gd name="T109" fmla="*/ 38 h 76"/>
                  <a:gd name="T110" fmla="*/ 10 w 68"/>
                  <a:gd name="T111" fmla="*/ 9 h 76"/>
                  <a:gd name="T112" fmla="*/ 58 w 68"/>
                  <a:gd name="T113" fmla="*/ 9 h 76"/>
                  <a:gd name="T114" fmla="*/ 58 w 68"/>
                  <a:gd name="T115" fmla="*/ 38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8" h="76">
                    <a:moveTo>
                      <a:pt x="64" y="0"/>
                    </a:moveTo>
                    <a:cubicBezTo>
                      <a:pt x="44" y="0"/>
                      <a:pt x="24" y="0"/>
                      <a:pt x="4" y="0"/>
                    </a:cubicBezTo>
                    <a:cubicBezTo>
                      <a:pt x="1" y="0"/>
                      <a:pt x="0" y="0"/>
                      <a:pt x="0" y="3"/>
                    </a:cubicBezTo>
                    <a:cubicBezTo>
                      <a:pt x="0" y="23"/>
                      <a:pt x="0" y="43"/>
                      <a:pt x="0" y="63"/>
                    </a:cubicBezTo>
                    <a:cubicBezTo>
                      <a:pt x="0" y="66"/>
                      <a:pt x="1" y="67"/>
                      <a:pt x="4" y="67"/>
                    </a:cubicBezTo>
                    <a:cubicBezTo>
                      <a:pt x="6" y="67"/>
                      <a:pt x="8" y="67"/>
                      <a:pt x="10" y="67"/>
                    </a:cubicBezTo>
                    <a:cubicBezTo>
                      <a:pt x="10" y="69"/>
                      <a:pt x="10" y="71"/>
                      <a:pt x="10" y="73"/>
                    </a:cubicBezTo>
                    <a:cubicBezTo>
                      <a:pt x="10" y="75"/>
                      <a:pt x="11" y="76"/>
                      <a:pt x="13" y="76"/>
                    </a:cubicBezTo>
                    <a:cubicBezTo>
                      <a:pt x="27" y="76"/>
                      <a:pt x="41" y="76"/>
                      <a:pt x="55" y="76"/>
                    </a:cubicBezTo>
                    <a:cubicBezTo>
                      <a:pt x="57" y="76"/>
                      <a:pt x="58" y="75"/>
                      <a:pt x="58" y="73"/>
                    </a:cubicBezTo>
                    <a:cubicBezTo>
                      <a:pt x="58" y="71"/>
                      <a:pt x="58" y="69"/>
                      <a:pt x="58" y="67"/>
                    </a:cubicBezTo>
                    <a:cubicBezTo>
                      <a:pt x="60" y="67"/>
                      <a:pt x="62" y="67"/>
                      <a:pt x="64" y="67"/>
                    </a:cubicBezTo>
                    <a:cubicBezTo>
                      <a:pt x="67" y="67"/>
                      <a:pt x="68" y="66"/>
                      <a:pt x="68" y="63"/>
                    </a:cubicBezTo>
                    <a:cubicBezTo>
                      <a:pt x="68" y="43"/>
                      <a:pt x="68" y="23"/>
                      <a:pt x="68" y="3"/>
                    </a:cubicBezTo>
                    <a:cubicBezTo>
                      <a:pt x="68" y="0"/>
                      <a:pt x="67" y="0"/>
                      <a:pt x="64" y="0"/>
                    </a:cubicBezTo>
                    <a:close/>
                    <a:moveTo>
                      <a:pt x="42" y="60"/>
                    </a:moveTo>
                    <a:cubicBezTo>
                      <a:pt x="42" y="61"/>
                      <a:pt x="42" y="61"/>
                      <a:pt x="41" y="61"/>
                    </a:cubicBezTo>
                    <a:cubicBezTo>
                      <a:pt x="40" y="61"/>
                      <a:pt x="40" y="61"/>
                      <a:pt x="39" y="61"/>
                    </a:cubicBezTo>
                    <a:cubicBezTo>
                      <a:pt x="39" y="62"/>
                      <a:pt x="39" y="62"/>
                      <a:pt x="39" y="63"/>
                    </a:cubicBezTo>
                    <a:cubicBezTo>
                      <a:pt x="39" y="64"/>
                      <a:pt x="39" y="64"/>
                      <a:pt x="38" y="64"/>
                    </a:cubicBezTo>
                    <a:cubicBezTo>
                      <a:pt x="38" y="64"/>
                      <a:pt x="37" y="64"/>
                      <a:pt x="37" y="64"/>
                    </a:cubicBezTo>
                    <a:cubicBezTo>
                      <a:pt x="37" y="64"/>
                      <a:pt x="37" y="65"/>
                      <a:pt x="37" y="66"/>
                    </a:cubicBezTo>
                    <a:cubicBezTo>
                      <a:pt x="37" y="66"/>
                      <a:pt x="36" y="66"/>
                      <a:pt x="36" y="66"/>
                    </a:cubicBezTo>
                    <a:cubicBezTo>
                      <a:pt x="35" y="66"/>
                      <a:pt x="33" y="66"/>
                      <a:pt x="32" y="66"/>
                    </a:cubicBezTo>
                    <a:cubicBezTo>
                      <a:pt x="32" y="66"/>
                      <a:pt x="31" y="66"/>
                      <a:pt x="31" y="66"/>
                    </a:cubicBezTo>
                    <a:cubicBezTo>
                      <a:pt x="31" y="65"/>
                      <a:pt x="31" y="64"/>
                      <a:pt x="31" y="64"/>
                    </a:cubicBezTo>
                    <a:cubicBezTo>
                      <a:pt x="31" y="64"/>
                      <a:pt x="30" y="64"/>
                      <a:pt x="30" y="64"/>
                    </a:cubicBezTo>
                    <a:cubicBezTo>
                      <a:pt x="29" y="64"/>
                      <a:pt x="29" y="64"/>
                      <a:pt x="29" y="63"/>
                    </a:cubicBezTo>
                    <a:cubicBezTo>
                      <a:pt x="29" y="62"/>
                      <a:pt x="29" y="62"/>
                      <a:pt x="29" y="61"/>
                    </a:cubicBezTo>
                    <a:cubicBezTo>
                      <a:pt x="28" y="61"/>
                      <a:pt x="28" y="61"/>
                      <a:pt x="27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58"/>
                      <a:pt x="26" y="56"/>
                      <a:pt x="26" y="54"/>
                    </a:cubicBezTo>
                    <a:cubicBezTo>
                      <a:pt x="26" y="54"/>
                      <a:pt x="26" y="53"/>
                      <a:pt x="27" y="53"/>
                    </a:cubicBezTo>
                    <a:cubicBezTo>
                      <a:pt x="28" y="53"/>
                      <a:pt x="28" y="53"/>
                      <a:pt x="29" y="53"/>
                    </a:cubicBezTo>
                    <a:cubicBezTo>
                      <a:pt x="32" y="53"/>
                      <a:pt x="36" y="53"/>
                      <a:pt x="39" y="53"/>
                    </a:cubicBezTo>
                    <a:cubicBezTo>
                      <a:pt x="40" y="53"/>
                      <a:pt x="40" y="53"/>
                      <a:pt x="41" y="53"/>
                    </a:cubicBezTo>
                    <a:cubicBezTo>
                      <a:pt x="42" y="53"/>
                      <a:pt x="42" y="54"/>
                      <a:pt x="42" y="54"/>
                    </a:cubicBezTo>
                    <a:cubicBezTo>
                      <a:pt x="42" y="56"/>
                      <a:pt x="42" y="58"/>
                      <a:pt x="42" y="60"/>
                    </a:cubicBezTo>
                    <a:close/>
                    <a:moveTo>
                      <a:pt x="42" y="50"/>
                    </a:moveTo>
                    <a:cubicBezTo>
                      <a:pt x="42" y="50"/>
                      <a:pt x="42" y="51"/>
                      <a:pt x="41" y="51"/>
                    </a:cubicBezTo>
                    <a:cubicBezTo>
                      <a:pt x="36" y="51"/>
                      <a:pt x="32" y="51"/>
                      <a:pt x="27" y="51"/>
                    </a:cubicBezTo>
                    <a:cubicBezTo>
                      <a:pt x="26" y="51"/>
                      <a:pt x="26" y="50"/>
                      <a:pt x="26" y="50"/>
                    </a:cubicBezTo>
                    <a:cubicBezTo>
                      <a:pt x="26" y="50"/>
                      <a:pt x="26" y="49"/>
                      <a:pt x="26" y="49"/>
                    </a:cubicBezTo>
                    <a:cubicBezTo>
                      <a:pt x="26" y="48"/>
                      <a:pt x="26" y="48"/>
                      <a:pt x="27" y="48"/>
                    </a:cubicBezTo>
                    <a:cubicBezTo>
                      <a:pt x="29" y="48"/>
                      <a:pt x="31" y="48"/>
                      <a:pt x="33" y="48"/>
                    </a:cubicBezTo>
                    <a:cubicBezTo>
                      <a:pt x="33" y="47"/>
                      <a:pt x="33" y="47"/>
                      <a:pt x="33" y="46"/>
                    </a:cubicBezTo>
                    <a:cubicBezTo>
                      <a:pt x="33" y="46"/>
                      <a:pt x="33" y="45"/>
                      <a:pt x="34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5" y="47"/>
                      <a:pt x="35" y="47"/>
                      <a:pt x="35" y="48"/>
                    </a:cubicBezTo>
                    <a:cubicBezTo>
                      <a:pt x="37" y="48"/>
                      <a:pt x="39" y="48"/>
                      <a:pt x="41" y="48"/>
                    </a:cubicBezTo>
                    <a:cubicBezTo>
                      <a:pt x="42" y="48"/>
                      <a:pt x="42" y="48"/>
                      <a:pt x="42" y="49"/>
                    </a:cubicBezTo>
                    <a:cubicBezTo>
                      <a:pt x="42" y="49"/>
                      <a:pt x="42" y="50"/>
                      <a:pt x="42" y="50"/>
                    </a:cubicBezTo>
                    <a:close/>
                    <a:moveTo>
                      <a:pt x="58" y="38"/>
                    </a:move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58" y="9"/>
                      <a:pt x="58" y="9"/>
                      <a:pt x="58" y="9"/>
                    </a:cubicBezTo>
                    <a:lnTo>
                      <a:pt x="5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pic>
        <p:nvPicPr>
          <p:cNvPr id="3" name="图片 2" descr="图片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1595" y="-60325"/>
            <a:ext cx="12241530" cy="69786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4362-6880-449B-B484-C0AB5B6981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59134-40AF-4204-A79A-5C6FB55FC1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r="61722" b="68615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9" name="TextBox 3"/>
          <p:cNvSpPr>
            <a:spLocks noChangeArrowheads="1"/>
          </p:cNvSpPr>
          <p:nvPr userDrawn="1"/>
        </p:nvSpPr>
        <p:spPr bwMode="auto">
          <a:xfrm>
            <a:off x="4859123" y="3729370"/>
            <a:ext cx="247375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4000" dirty="0">
                <a:solidFill>
                  <a:srgbClr val="000000"/>
                </a:solidFill>
                <a:latin typeface="microduino" panose="00000500000000000000" pitchFamily="50" charset="0"/>
                <a:sym typeface="microduino" panose="00000500000000000000" pitchFamily="50" charset="0"/>
              </a:rPr>
              <a:t>THANKS</a:t>
            </a:r>
            <a:endParaRPr lang="en-US" altLang="zh-CN" sz="4000" dirty="0">
              <a:solidFill>
                <a:srgbClr val="000000"/>
              </a:solidFill>
              <a:latin typeface="microduino" panose="00000500000000000000" pitchFamily="50" charset="0"/>
              <a:sym typeface="microduino" panose="00000500000000000000" pitchFamily="50" charset="0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5332343" y="2103753"/>
            <a:ext cx="1527315" cy="1506222"/>
            <a:chOff x="6978650" y="-971551"/>
            <a:chExt cx="574675" cy="566738"/>
          </a:xfrm>
        </p:grpSpPr>
        <p:sp>
          <p:nvSpPr>
            <p:cNvPr id="11" name="AutoShape 16"/>
            <p:cNvSpPr>
              <a:spLocks noChangeAspect="1" noChangeArrowheads="1" noTextEdit="1"/>
            </p:cNvSpPr>
            <p:nvPr/>
          </p:nvSpPr>
          <p:spPr bwMode="auto">
            <a:xfrm>
              <a:off x="6978650" y="-966788"/>
              <a:ext cx="574675" cy="561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8"/>
            <p:cNvSpPr/>
            <p:nvPr/>
          </p:nvSpPr>
          <p:spPr bwMode="auto">
            <a:xfrm>
              <a:off x="6978650" y="-971551"/>
              <a:ext cx="571500" cy="566738"/>
            </a:xfrm>
            <a:custGeom>
              <a:avLst/>
              <a:gdLst>
                <a:gd name="T0" fmla="*/ 112 w 149"/>
                <a:gd name="T1" fmla="*/ 0 h 148"/>
                <a:gd name="T2" fmla="*/ 38 w 149"/>
                <a:gd name="T3" fmla="*/ 0 h 148"/>
                <a:gd name="T4" fmla="*/ 1 w 149"/>
                <a:gd name="T5" fmla="*/ 37 h 148"/>
                <a:gd name="T6" fmla="*/ 1 w 149"/>
                <a:gd name="T7" fmla="*/ 111 h 148"/>
                <a:gd name="T8" fmla="*/ 38 w 149"/>
                <a:gd name="T9" fmla="*/ 148 h 148"/>
                <a:gd name="T10" fmla="*/ 112 w 149"/>
                <a:gd name="T11" fmla="*/ 148 h 148"/>
                <a:gd name="T12" fmla="*/ 149 w 149"/>
                <a:gd name="T13" fmla="*/ 111 h 148"/>
                <a:gd name="T14" fmla="*/ 149 w 149"/>
                <a:gd name="T15" fmla="*/ 37 h 148"/>
                <a:gd name="T16" fmla="*/ 112 w 149"/>
                <a:gd name="T1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48">
                  <a:moveTo>
                    <a:pt x="112" y="0"/>
                  </a:moveTo>
                  <a:cubicBezTo>
                    <a:pt x="87" y="0"/>
                    <a:pt x="62" y="0"/>
                    <a:pt x="38" y="0"/>
                  </a:cubicBezTo>
                  <a:cubicBezTo>
                    <a:pt x="17" y="0"/>
                    <a:pt x="1" y="17"/>
                    <a:pt x="1" y="37"/>
                  </a:cubicBezTo>
                  <a:cubicBezTo>
                    <a:pt x="1" y="62"/>
                    <a:pt x="1" y="86"/>
                    <a:pt x="1" y="111"/>
                  </a:cubicBezTo>
                  <a:cubicBezTo>
                    <a:pt x="0" y="132"/>
                    <a:pt x="17" y="148"/>
                    <a:pt x="38" y="148"/>
                  </a:cubicBezTo>
                  <a:cubicBezTo>
                    <a:pt x="62" y="148"/>
                    <a:pt x="87" y="148"/>
                    <a:pt x="112" y="148"/>
                  </a:cubicBezTo>
                  <a:cubicBezTo>
                    <a:pt x="132" y="148"/>
                    <a:pt x="149" y="132"/>
                    <a:pt x="149" y="111"/>
                  </a:cubicBezTo>
                  <a:cubicBezTo>
                    <a:pt x="149" y="87"/>
                    <a:pt x="149" y="62"/>
                    <a:pt x="149" y="37"/>
                  </a:cubicBezTo>
                  <a:cubicBezTo>
                    <a:pt x="149" y="17"/>
                    <a:pt x="132" y="0"/>
                    <a:pt x="11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9"/>
            <p:cNvSpPr/>
            <p:nvPr/>
          </p:nvSpPr>
          <p:spPr bwMode="auto">
            <a:xfrm>
              <a:off x="7078663" y="-844551"/>
              <a:ext cx="374650" cy="312738"/>
            </a:xfrm>
            <a:custGeom>
              <a:avLst/>
              <a:gdLst>
                <a:gd name="T0" fmla="*/ 98 w 98"/>
                <a:gd name="T1" fmla="*/ 76 h 82"/>
                <a:gd name="T2" fmla="*/ 92 w 98"/>
                <a:gd name="T3" fmla="*/ 82 h 82"/>
                <a:gd name="T4" fmla="*/ 84 w 98"/>
                <a:gd name="T5" fmla="*/ 82 h 82"/>
                <a:gd name="T6" fmla="*/ 78 w 98"/>
                <a:gd name="T7" fmla="*/ 76 h 82"/>
                <a:gd name="T8" fmla="*/ 78 w 98"/>
                <a:gd name="T9" fmla="*/ 20 h 82"/>
                <a:gd name="T10" fmla="*/ 59 w 98"/>
                <a:gd name="T11" fmla="*/ 20 h 82"/>
                <a:gd name="T12" fmla="*/ 59 w 98"/>
                <a:gd name="T13" fmla="*/ 76 h 82"/>
                <a:gd name="T14" fmla="*/ 53 w 98"/>
                <a:gd name="T15" fmla="*/ 82 h 82"/>
                <a:gd name="T16" fmla="*/ 45 w 98"/>
                <a:gd name="T17" fmla="*/ 82 h 82"/>
                <a:gd name="T18" fmla="*/ 39 w 98"/>
                <a:gd name="T19" fmla="*/ 76 h 82"/>
                <a:gd name="T20" fmla="*/ 39 w 98"/>
                <a:gd name="T21" fmla="*/ 20 h 82"/>
                <a:gd name="T22" fmla="*/ 19 w 98"/>
                <a:gd name="T23" fmla="*/ 20 h 82"/>
                <a:gd name="T24" fmla="*/ 19 w 98"/>
                <a:gd name="T25" fmla="*/ 76 h 82"/>
                <a:gd name="T26" fmla="*/ 13 w 98"/>
                <a:gd name="T27" fmla="*/ 82 h 82"/>
                <a:gd name="T28" fmla="*/ 6 w 98"/>
                <a:gd name="T29" fmla="*/ 82 h 82"/>
                <a:gd name="T30" fmla="*/ 0 w 98"/>
                <a:gd name="T31" fmla="*/ 76 h 82"/>
                <a:gd name="T32" fmla="*/ 0 w 98"/>
                <a:gd name="T33" fmla="*/ 26 h 82"/>
                <a:gd name="T34" fmla="*/ 6 w 98"/>
                <a:gd name="T35" fmla="*/ 20 h 82"/>
                <a:gd name="T36" fmla="*/ 19 w 98"/>
                <a:gd name="T37" fmla="*/ 20 h 82"/>
                <a:gd name="T38" fmla="*/ 19 w 98"/>
                <a:gd name="T39" fmla="*/ 6 h 82"/>
                <a:gd name="T40" fmla="*/ 25 w 98"/>
                <a:gd name="T41" fmla="*/ 0 h 82"/>
                <a:gd name="T42" fmla="*/ 33 w 98"/>
                <a:gd name="T43" fmla="*/ 0 h 82"/>
                <a:gd name="T44" fmla="*/ 39 w 98"/>
                <a:gd name="T45" fmla="*/ 6 h 82"/>
                <a:gd name="T46" fmla="*/ 39 w 98"/>
                <a:gd name="T47" fmla="*/ 20 h 82"/>
                <a:gd name="T48" fmla="*/ 59 w 98"/>
                <a:gd name="T49" fmla="*/ 20 h 82"/>
                <a:gd name="T50" fmla="*/ 59 w 98"/>
                <a:gd name="T51" fmla="*/ 6 h 82"/>
                <a:gd name="T52" fmla="*/ 64 w 98"/>
                <a:gd name="T53" fmla="*/ 0 h 82"/>
                <a:gd name="T54" fmla="*/ 72 w 98"/>
                <a:gd name="T55" fmla="*/ 0 h 82"/>
                <a:gd name="T56" fmla="*/ 78 w 98"/>
                <a:gd name="T57" fmla="*/ 6 h 82"/>
                <a:gd name="T58" fmla="*/ 78 w 98"/>
                <a:gd name="T59" fmla="*/ 20 h 82"/>
                <a:gd name="T60" fmla="*/ 92 w 98"/>
                <a:gd name="T61" fmla="*/ 20 h 82"/>
                <a:gd name="T62" fmla="*/ 98 w 98"/>
                <a:gd name="T63" fmla="*/ 26 h 82"/>
                <a:gd name="T64" fmla="*/ 98 w 98"/>
                <a:gd name="T65" fmla="*/ 7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8" h="82">
                  <a:moveTo>
                    <a:pt x="98" y="76"/>
                  </a:moveTo>
                  <a:cubicBezTo>
                    <a:pt x="98" y="80"/>
                    <a:pt x="96" y="82"/>
                    <a:pt x="92" y="82"/>
                  </a:cubicBezTo>
                  <a:cubicBezTo>
                    <a:pt x="89" y="82"/>
                    <a:pt x="87" y="82"/>
                    <a:pt x="84" y="82"/>
                  </a:cubicBezTo>
                  <a:cubicBezTo>
                    <a:pt x="80" y="82"/>
                    <a:pt x="78" y="80"/>
                    <a:pt x="78" y="76"/>
                  </a:cubicBezTo>
                  <a:cubicBezTo>
                    <a:pt x="78" y="52"/>
                    <a:pt x="78" y="44"/>
                    <a:pt x="78" y="20"/>
                  </a:cubicBezTo>
                  <a:cubicBezTo>
                    <a:pt x="72" y="20"/>
                    <a:pt x="65" y="20"/>
                    <a:pt x="59" y="20"/>
                  </a:cubicBezTo>
                  <a:cubicBezTo>
                    <a:pt x="59" y="44"/>
                    <a:pt x="59" y="52"/>
                    <a:pt x="59" y="76"/>
                  </a:cubicBezTo>
                  <a:cubicBezTo>
                    <a:pt x="59" y="80"/>
                    <a:pt x="57" y="82"/>
                    <a:pt x="53" y="82"/>
                  </a:cubicBezTo>
                  <a:cubicBezTo>
                    <a:pt x="50" y="82"/>
                    <a:pt x="47" y="82"/>
                    <a:pt x="45" y="82"/>
                  </a:cubicBezTo>
                  <a:cubicBezTo>
                    <a:pt x="41" y="82"/>
                    <a:pt x="39" y="80"/>
                    <a:pt x="39" y="76"/>
                  </a:cubicBezTo>
                  <a:cubicBezTo>
                    <a:pt x="39" y="52"/>
                    <a:pt x="39" y="44"/>
                    <a:pt x="39" y="20"/>
                  </a:cubicBezTo>
                  <a:cubicBezTo>
                    <a:pt x="32" y="20"/>
                    <a:pt x="26" y="20"/>
                    <a:pt x="19" y="20"/>
                  </a:cubicBezTo>
                  <a:cubicBezTo>
                    <a:pt x="19" y="44"/>
                    <a:pt x="19" y="52"/>
                    <a:pt x="19" y="76"/>
                  </a:cubicBezTo>
                  <a:cubicBezTo>
                    <a:pt x="19" y="80"/>
                    <a:pt x="18" y="82"/>
                    <a:pt x="13" y="82"/>
                  </a:cubicBezTo>
                  <a:cubicBezTo>
                    <a:pt x="11" y="82"/>
                    <a:pt x="8" y="82"/>
                    <a:pt x="6" y="82"/>
                  </a:cubicBezTo>
                  <a:cubicBezTo>
                    <a:pt x="1" y="82"/>
                    <a:pt x="0" y="80"/>
                    <a:pt x="0" y="76"/>
                  </a:cubicBezTo>
                  <a:cubicBezTo>
                    <a:pt x="0" y="54"/>
                    <a:pt x="0" y="48"/>
                    <a:pt x="0" y="26"/>
                  </a:cubicBezTo>
                  <a:cubicBezTo>
                    <a:pt x="0" y="22"/>
                    <a:pt x="1" y="20"/>
                    <a:pt x="6" y="20"/>
                  </a:cubicBezTo>
                  <a:cubicBezTo>
                    <a:pt x="10" y="20"/>
                    <a:pt x="15" y="20"/>
                    <a:pt x="19" y="20"/>
                  </a:cubicBezTo>
                  <a:cubicBezTo>
                    <a:pt x="19" y="15"/>
                    <a:pt x="19" y="11"/>
                    <a:pt x="19" y="6"/>
                  </a:cubicBezTo>
                  <a:cubicBezTo>
                    <a:pt x="19" y="2"/>
                    <a:pt x="21" y="0"/>
                    <a:pt x="25" y="0"/>
                  </a:cubicBezTo>
                  <a:cubicBezTo>
                    <a:pt x="28" y="0"/>
                    <a:pt x="30" y="0"/>
                    <a:pt x="33" y="0"/>
                  </a:cubicBezTo>
                  <a:cubicBezTo>
                    <a:pt x="37" y="0"/>
                    <a:pt x="39" y="2"/>
                    <a:pt x="39" y="6"/>
                  </a:cubicBezTo>
                  <a:cubicBezTo>
                    <a:pt x="39" y="11"/>
                    <a:pt x="39" y="15"/>
                    <a:pt x="39" y="20"/>
                  </a:cubicBezTo>
                  <a:cubicBezTo>
                    <a:pt x="45" y="20"/>
                    <a:pt x="52" y="20"/>
                    <a:pt x="59" y="20"/>
                  </a:cubicBezTo>
                  <a:cubicBezTo>
                    <a:pt x="59" y="15"/>
                    <a:pt x="59" y="11"/>
                    <a:pt x="59" y="6"/>
                  </a:cubicBezTo>
                  <a:cubicBezTo>
                    <a:pt x="59" y="2"/>
                    <a:pt x="60" y="0"/>
                    <a:pt x="64" y="0"/>
                  </a:cubicBezTo>
                  <a:cubicBezTo>
                    <a:pt x="67" y="0"/>
                    <a:pt x="70" y="0"/>
                    <a:pt x="72" y="0"/>
                  </a:cubicBezTo>
                  <a:cubicBezTo>
                    <a:pt x="76" y="0"/>
                    <a:pt x="78" y="2"/>
                    <a:pt x="78" y="6"/>
                  </a:cubicBezTo>
                  <a:cubicBezTo>
                    <a:pt x="78" y="11"/>
                    <a:pt x="78" y="15"/>
                    <a:pt x="78" y="20"/>
                  </a:cubicBezTo>
                  <a:cubicBezTo>
                    <a:pt x="83" y="20"/>
                    <a:pt x="87" y="20"/>
                    <a:pt x="92" y="20"/>
                  </a:cubicBezTo>
                  <a:cubicBezTo>
                    <a:pt x="96" y="20"/>
                    <a:pt x="98" y="22"/>
                    <a:pt x="98" y="26"/>
                  </a:cubicBezTo>
                  <a:cubicBezTo>
                    <a:pt x="98" y="48"/>
                    <a:pt x="98" y="54"/>
                    <a:pt x="98" y="76"/>
                  </a:cubicBezTo>
                  <a:close/>
                </a:path>
              </a:pathLst>
            </a:custGeom>
            <a:solidFill>
              <a:srgbClr val="B3EC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94362-6880-449B-B484-C0AB5B6981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759134-40AF-4204-A79A-5C6FB55FC11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32"/>
          <p:cNvSpPr txBox="1"/>
          <p:nvPr/>
        </p:nvSpPr>
        <p:spPr>
          <a:xfrm>
            <a:off x="1421790" y="1995435"/>
            <a:ext cx="2722880" cy="7435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材料清单：</a:t>
            </a:r>
            <a:endParaRPr lang="zh-CN" altLang="en-US" sz="4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562689" y="2703004"/>
            <a:ext cx="1955801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877560" y="1807210"/>
            <a:ext cx="25571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核心模块</a:t>
            </a:r>
            <a:r>
              <a:rPr lang="en-US" altLang="zh-CN" sz="3200"/>
              <a:t> *   </a:t>
            </a:r>
            <a:r>
              <a:rPr lang="en-US" altLang="zh-CN" sz="3600"/>
              <a:t>1</a:t>
            </a:r>
            <a:endParaRPr lang="en-US" altLang="zh-CN" sz="3600"/>
          </a:p>
        </p:txBody>
      </p:sp>
      <p:sp>
        <p:nvSpPr>
          <p:cNvPr id="3" name="文本框 2"/>
          <p:cNvSpPr txBox="1"/>
          <p:nvPr/>
        </p:nvSpPr>
        <p:spPr>
          <a:xfrm>
            <a:off x="5789295" y="2560955"/>
            <a:ext cx="2301240" cy="6400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/>
              <a:t> usb</a:t>
            </a:r>
            <a:r>
              <a:rPr lang="zh-CN" altLang="en-US" sz="3200"/>
              <a:t>转</a:t>
            </a:r>
            <a:r>
              <a:rPr lang="en-US" altLang="zh-CN" sz="3200"/>
              <a:t>ttl*  </a:t>
            </a:r>
            <a:r>
              <a:rPr lang="en-US" altLang="zh-CN" sz="3600"/>
              <a:t>1</a:t>
            </a:r>
            <a:endParaRPr lang="en-US" altLang="zh-CN" sz="3600"/>
          </a:p>
        </p:txBody>
      </p:sp>
      <p:sp>
        <p:nvSpPr>
          <p:cNvPr id="4" name="文本框 3"/>
          <p:cNvSpPr txBox="1"/>
          <p:nvPr/>
        </p:nvSpPr>
        <p:spPr>
          <a:xfrm>
            <a:off x="5859780" y="3320415"/>
            <a:ext cx="25571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扩展模块</a:t>
            </a:r>
            <a:r>
              <a:rPr lang="en-US" altLang="zh-CN" sz="3200"/>
              <a:t> *   </a:t>
            </a:r>
            <a:r>
              <a:rPr lang="en-US" altLang="zh-CN" sz="3600"/>
              <a:t>1</a:t>
            </a:r>
            <a:endParaRPr lang="en-US" altLang="zh-CN" sz="3600"/>
          </a:p>
        </p:txBody>
      </p:sp>
      <p:sp>
        <p:nvSpPr>
          <p:cNvPr id="5" name="文本框 4"/>
          <p:cNvSpPr txBox="1"/>
          <p:nvPr/>
        </p:nvSpPr>
        <p:spPr>
          <a:xfrm>
            <a:off x="5877560" y="3965575"/>
            <a:ext cx="2143125" cy="6400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蜂鸣器</a:t>
            </a:r>
            <a:r>
              <a:rPr lang="en-US" altLang="zh-CN" sz="3200"/>
              <a:t>*   </a:t>
            </a:r>
            <a:r>
              <a:rPr lang="en-US" altLang="zh-CN" sz="3600"/>
              <a:t>1</a:t>
            </a:r>
            <a:endParaRPr lang="en-US" altLang="zh-CN" sz="3600"/>
          </a:p>
        </p:txBody>
      </p:sp>
      <p:sp>
        <p:nvSpPr>
          <p:cNvPr id="6" name="文本框 5"/>
          <p:cNvSpPr txBox="1"/>
          <p:nvPr/>
        </p:nvSpPr>
        <p:spPr>
          <a:xfrm>
            <a:off x="5868670" y="4686935"/>
            <a:ext cx="255714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碰撞开关</a:t>
            </a:r>
            <a:r>
              <a:rPr lang="en-US" altLang="zh-CN" sz="3200"/>
              <a:t> *   </a:t>
            </a:r>
            <a:r>
              <a:rPr lang="en-US" altLang="zh-CN" sz="3600"/>
              <a:t>1</a:t>
            </a:r>
            <a:endParaRPr lang="en-US" altLang="zh-CN" sz="3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6592" y="1453599"/>
            <a:ext cx="8291841" cy="4899724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28389" y="438209"/>
            <a:ext cx="3198468" cy="572554"/>
            <a:chOff x="328389" y="438209"/>
            <a:chExt cx="3198468" cy="572554"/>
          </a:xfrm>
          <a:solidFill>
            <a:srgbClr val="22BCAF"/>
          </a:solidFill>
        </p:grpSpPr>
        <p:sp>
          <p:nvSpPr>
            <p:cNvPr id="5" name="矩形 4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49145" y="438209"/>
              <a:ext cx="2877712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38913" y="478525"/>
              <a:ext cx="2698175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动手做</a:t>
              </a:r>
              <a:r>
                <a:rPr lang="zh-CN" altLang="en-US" sz="2800" b="1" dirty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一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个门铃</a:t>
              </a:r>
              <a:endParaRPr lang="en-US" altLang="zh-CN" sz="2800" b="1" dirty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1972524" y="4863318"/>
            <a:ext cx="941522" cy="28258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>
            <a:stCxn id="11" idx="3"/>
          </p:cNvCxnSpPr>
          <p:nvPr/>
        </p:nvCxnSpPr>
        <p:spPr>
          <a:xfrm>
            <a:off x="5781822" y="2552625"/>
            <a:ext cx="1056042" cy="609660"/>
          </a:xfrm>
          <a:prstGeom prst="straightConnector1">
            <a:avLst/>
          </a:prstGeom>
          <a:ln w="50800">
            <a:solidFill>
              <a:srgbClr val="22BCAF"/>
            </a:solidFill>
            <a:headEnd w="lg" len="lg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042634" y="2287739"/>
            <a:ext cx="2739188" cy="52977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781822" y="3162285"/>
            <a:ext cx="4197951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“执行器”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选项卡中将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“蜂鸣器开”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模块拖拽到编辑区</a:t>
            </a:r>
            <a:endParaRPr lang="zh-CN" altLang="en-US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82893" y="2092176"/>
            <a:ext cx="6436485" cy="1373337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49242" y="2513109"/>
            <a:ext cx="2738250" cy="461665"/>
          </a:xfrm>
          <a:prstGeom prst="rect">
            <a:avLst/>
          </a:prstGeom>
          <a:ln w="57150">
            <a:solidFill>
              <a:srgbClr val="22BCAF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“蜂鸣器开” 模块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H="1" flipV="1">
            <a:off x="3552833" y="2743941"/>
            <a:ext cx="548001" cy="4283"/>
          </a:xfrm>
          <a:prstGeom prst="line">
            <a:avLst/>
          </a:prstGeom>
          <a:ln w="76200">
            <a:solidFill>
              <a:srgbClr val="22BCAF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2265089" y="4131575"/>
            <a:ext cx="4699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选择连接蜂鸣器的的管脚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8192348" y="2999944"/>
            <a:ext cx="0" cy="1360714"/>
          </a:xfrm>
          <a:prstGeom prst="line">
            <a:avLst/>
          </a:prstGeom>
          <a:ln w="76200">
            <a:solidFill>
              <a:srgbClr val="22BCAF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5801118" y="4322558"/>
            <a:ext cx="2416630" cy="0"/>
          </a:xfrm>
          <a:prstGeom prst="line">
            <a:avLst/>
          </a:prstGeom>
          <a:ln w="76200">
            <a:solidFill>
              <a:srgbClr val="22BC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9779652" y="2936389"/>
            <a:ext cx="0" cy="2490232"/>
          </a:xfrm>
          <a:prstGeom prst="line">
            <a:avLst/>
          </a:prstGeom>
          <a:ln w="76200">
            <a:solidFill>
              <a:srgbClr val="22BCAF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7391158" y="5398485"/>
            <a:ext cx="2416630" cy="0"/>
          </a:xfrm>
          <a:prstGeom prst="line">
            <a:avLst/>
          </a:prstGeom>
          <a:ln w="76200">
            <a:solidFill>
              <a:srgbClr val="22BC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4148110" y="5167652"/>
            <a:ext cx="3306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设置蜂鸣器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发声的频率</a:t>
            </a:r>
            <a:endParaRPr lang="en-US" altLang="zh-CN" sz="24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28389" y="438209"/>
            <a:ext cx="3198468" cy="572554"/>
            <a:chOff x="328389" y="438209"/>
            <a:chExt cx="3198468" cy="572554"/>
          </a:xfrm>
          <a:solidFill>
            <a:srgbClr val="22BCAF"/>
          </a:solidFill>
        </p:grpSpPr>
        <p:sp>
          <p:nvSpPr>
            <p:cNvPr id="16" name="矩形 15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649145" y="438209"/>
              <a:ext cx="2877712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38913" y="478525"/>
              <a:ext cx="2698175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动手做</a:t>
              </a:r>
              <a:r>
                <a:rPr lang="zh-CN" altLang="en-US" sz="2800" b="1" dirty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一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个门铃</a:t>
              </a:r>
              <a:endParaRPr lang="en-US" altLang="zh-CN" sz="2800" b="1" dirty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28389" y="438209"/>
            <a:ext cx="3176811" cy="572554"/>
            <a:chOff x="328389" y="438209"/>
            <a:chExt cx="3176811" cy="572554"/>
          </a:xfrm>
          <a:solidFill>
            <a:srgbClr val="22BCAF"/>
          </a:solidFill>
        </p:grpSpPr>
        <p:sp>
          <p:nvSpPr>
            <p:cNvPr id="4" name="矩形 3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49145" y="438209"/>
              <a:ext cx="2856055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54376" y="478525"/>
              <a:ext cx="2004075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Hub</a:t>
              </a:r>
              <a:r>
                <a:rPr lang="zh-CN" altLang="en-US" sz="2800" b="1" dirty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接线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图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895922" y="2117087"/>
            <a:ext cx="5143020" cy="2990973"/>
            <a:chOff x="5470502" y="329488"/>
            <a:chExt cx="6396061" cy="3719689"/>
          </a:xfrm>
        </p:grpSpPr>
        <p:sp>
          <p:nvSpPr>
            <p:cNvPr id="341" name="Rectangle 42"/>
            <p:cNvSpPr>
              <a:spLocks noChangeArrowheads="1"/>
            </p:cNvSpPr>
            <p:nvPr/>
          </p:nvSpPr>
          <p:spPr bwMode="auto">
            <a:xfrm>
              <a:off x="8685163" y="810051"/>
              <a:ext cx="866775" cy="406400"/>
            </a:xfrm>
            <a:prstGeom prst="rect">
              <a:avLst/>
            </a:prstGeom>
            <a:solidFill>
              <a:srgbClr val="444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342" name="Freeform 5"/>
            <p:cNvSpPr/>
            <p:nvPr/>
          </p:nvSpPr>
          <p:spPr bwMode="auto">
            <a:xfrm>
              <a:off x="7258050" y="329488"/>
              <a:ext cx="4608513" cy="3713163"/>
            </a:xfrm>
            <a:custGeom>
              <a:avLst/>
              <a:gdLst>
                <a:gd name="T0" fmla="*/ 12096 w 12096"/>
                <a:gd name="T1" fmla="*/ 8504 h 9744"/>
                <a:gd name="T2" fmla="*/ 10863 w 12096"/>
                <a:gd name="T3" fmla="*/ 9744 h 9744"/>
                <a:gd name="T4" fmla="*/ 1234 w 12096"/>
                <a:gd name="T5" fmla="*/ 9744 h 9744"/>
                <a:gd name="T6" fmla="*/ 0 w 12096"/>
                <a:gd name="T7" fmla="*/ 8504 h 9744"/>
                <a:gd name="T8" fmla="*/ 0 w 12096"/>
                <a:gd name="T9" fmla="*/ 1241 h 9744"/>
                <a:gd name="T10" fmla="*/ 1234 w 12096"/>
                <a:gd name="T11" fmla="*/ 0 h 9744"/>
                <a:gd name="T12" fmla="*/ 10863 w 12096"/>
                <a:gd name="T13" fmla="*/ 0 h 9744"/>
                <a:gd name="T14" fmla="*/ 12096 w 12096"/>
                <a:gd name="T15" fmla="*/ 1241 h 9744"/>
                <a:gd name="T16" fmla="*/ 12096 w 12096"/>
                <a:gd name="T17" fmla="*/ 8504 h 97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96" h="9744">
                  <a:moveTo>
                    <a:pt x="12096" y="8504"/>
                  </a:moveTo>
                  <a:cubicBezTo>
                    <a:pt x="12096" y="9213"/>
                    <a:pt x="11568" y="9744"/>
                    <a:pt x="10863" y="9744"/>
                  </a:cubicBezTo>
                  <a:cubicBezTo>
                    <a:pt x="1234" y="9744"/>
                    <a:pt x="1234" y="9744"/>
                    <a:pt x="1234" y="9744"/>
                  </a:cubicBezTo>
                  <a:cubicBezTo>
                    <a:pt x="529" y="9744"/>
                    <a:pt x="0" y="9213"/>
                    <a:pt x="0" y="8504"/>
                  </a:cubicBezTo>
                  <a:cubicBezTo>
                    <a:pt x="0" y="1241"/>
                    <a:pt x="0" y="1241"/>
                    <a:pt x="0" y="1241"/>
                  </a:cubicBezTo>
                  <a:cubicBezTo>
                    <a:pt x="0" y="532"/>
                    <a:pt x="529" y="0"/>
                    <a:pt x="1234" y="0"/>
                  </a:cubicBezTo>
                  <a:cubicBezTo>
                    <a:pt x="10863" y="0"/>
                    <a:pt x="10863" y="0"/>
                    <a:pt x="10863" y="0"/>
                  </a:cubicBezTo>
                  <a:cubicBezTo>
                    <a:pt x="11568" y="0"/>
                    <a:pt x="12096" y="532"/>
                    <a:pt x="12096" y="1241"/>
                  </a:cubicBezTo>
                  <a:lnTo>
                    <a:pt x="12096" y="8504"/>
                  </a:lnTo>
                  <a:close/>
                </a:path>
              </a:pathLst>
            </a:custGeom>
            <a:solidFill>
              <a:srgbClr val="2DBCB0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77" name="Rectangle 6"/>
            <p:cNvSpPr>
              <a:spLocks noChangeArrowheads="1"/>
            </p:cNvSpPr>
            <p:nvPr/>
          </p:nvSpPr>
          <p:spPr bwMode="auto">
            <a:xfrm>
              <a:off x="8172450" y="329488"/>
              <a:ext cx="2779713" cy="371316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78" name="Oval 7"/>
            <p:cNvSpPr>
              <a:spLocks noChangeArrowheads="1"/>
            </p:cNvSpPr>
            <p:nvPr/>
          </p:nvSpPr>
          <p:spPr bwMode="auto">
            <a:xfrm>
              <a:off x="7437437" y="2355138"/>
              <a:ext cx="555625" cy="585788"/>
            </a:xfrm>
            <a:prstGeom prst="ellipse">
              <a:avLst/>
            </a:prstGeom>
            <a:noFill/>
            <a:ln w="11113" cap="flat">
              <a:solidFill>
                <a:srgbClr val="1A8884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79" name="Oval 8"/>
            <p:cNvSpPr>
              <a:spLocks noChangeArrowheads="1"/>
            </p:cNvSpPr>
            <p:nvPr/>
          </p:nvSpPr>
          <p:spPr bwMode="auto">
            <a:xfrm>
              <a:off x="7437437" y="1431213"/>
              <a:ext cx="555625" cy="585788"/>
            </a:xfrm>
            <a:prstGeom prst="ellipse">
              <a:avLst/>
            </a:prstGeom>
            <a:noFill/>
            <a:ln w="11113" cap="flat">
              <a:solidFill>
                <a:srgbClr val="1A8884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80" name="Oval 9"/>
            <p:cNvSpPr>
              <a:spLocks noChangeArrowheads="1"/>
            </p:cNvSpPr>
            <p:nvPr/>
          </p:nvSpPr>
          <p:spPr bwMode="auto">
            <a:xfrm>
              <a:off x="11133137" y="2355138"/>
              <a:ext cx="555625" cy="585788"/>
            </a:xfrm>
            <a:prstGeom prst="ellipse">
              <a:avLst/>
            </a:prstGeom>
            <a:noFill/>
            <a:ln w="11113" cap="flat">
              <a:solidFill>
                <a:srgbClr val="1A8884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81" name="Oval 10"/>
            <p:cNvSpPr>
              <a:spLocks noChangeArrowheads="1"/>
            </p:cNvSpPr>
            <p:nvPr/>
          </p:nvSpPr>
          <p:spPr bwMode="auto">
            <a:xfrm>
              <a:off x="11133137" y="1431213"/>
              <a:ext cx="555625" cy="585788"/>
            </a:xfrm>
            <a:prstGeom prst="ellipse">
              <a:avLst/>
            </a:prstGeom>
            <a:noFill/>
            <a:ln w="11113" cap="flat">
              <a:solidFill>
                <a:srgbClr val="1A8884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82" name="Oval 11"/>
            <p:cNvSpPr>
              <a:spLocks noChangeArrowheads="1"/>
            </p:cNvSpPr>
            <p:nvPr/>
          </p:nvSpPr>
          <p:spPr bwMode="auto">
            <a:xfrm>
              <a:off x="11263312" y="2515476"/>
              <a:ext cx="292100" cy="292100"/>
            </a:xfrm>
            <a:prstGeom prst="ellipse">
              <a:avLst/>
            </a:prstGeom>
            <a:solidFill>
              <a:srgbClr val="1A8884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83" name="Oval 12"/>
            <p:cNvSpPr>
              <a:spLocks noChangeArrowheads="1"/>
            </p:cNvSpPr>
            <p:nvPr/>
          </p:nvSpPr>
          <p:spPr bwMode="auto">
            <a:xfrm>
              <a:off x="11263312" y="1562976"/>
              <a:ext cx="292100" cy="292100"/>
            </a:xfrm>
            <a:prstGeom prst="ellipse">
              <a:avLst/>
            </a:prstGeom>
            <a:solidFill>
              <a:srgbClr val="1A8884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84" name="Oval 13"/>
            <p:cNvSpPr>
              <a:spLocks noChangeArrowheads="1"/>
            </p:cNvSpPr>
            <p:nvPr/>
          </p:nvSpPr>
          <p:spPr bwMode="auto">
            <a:xfrm>
              <a:off x="7567612" y="2515476"/>
              <a:ext cx="293688" cy="292100"/>
            </a:xfrm>
            <a:prstGeom prst="ellipse">
              <a:avLst/>
            </a:prstGeom>
            <a:solidFill>
              <a:srgbClr val="1A8884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85" name="Oval 14"/>
            <p:cNvSpPr>
              <a:spLocks noChangeArrowheads="1"/>
            </p:cNvSpPr>
            <p:nvPr/>
          </p:nvSpPr>
          <p:spPr bwMode="auto">
            <a:xfrm>
              <a:off x="7567612" y="1562976"/>
              <a:ext cx="293688" cy="292100"/>
            </a:xfrm>
            <a:prstGeom prst="ellipse">
              <a:avLst/>
            </a:prstGeom>
            <a:solidFill>
              <a:srgbClr val="1A8884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86" name="Oval 15"/>
            <p:cNvSpPr>
              <a:spLocks noChangeArrowheads="1"/>
            </p:cNvSpPr>
            <p:nvPr/>
          </p:nvSpPr>
          <p:spPr bwMode="auto">
            <a:xfrm>
              <a:off x="8285162" y="799388"/>
              <a:ext cx="198438" cy="20796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87" name="Oval 16"/>
            <p:cNvSpPr>
              <a:spLocks noChangeArrowheads="1"/>
            </p:cNvSpPr>
            <p:nvPr/>
          </p:nvSpPr>
          <p:spPr bwMode="auto">
            <a:xfrm>
              <a:off x="8285162" y="1093076"/>
              <a:ext cx="198438" cy="206375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88" name="Oval 17"/>
            <p:cNvSpPr>
              <a:spLocks noChangeArrowheads="1"/>
            </p:cNvSpPr>
            <p:nvPr/>
          </p:nvSpPr>
          <p:spPr bwMode="auto">
            <a:xfrm>
              <a:off x="8285162" y="1383588"/>
              <a:ext cx="198438" cy="20796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89" name="Oval 18"/>
            <p:cNvSpPr>
              <a:spLocks noChangeArrowheads="1"/>
            </p:cNvSpPr>
            <p:nvPr/>
          </p:nvSpPr>
          <p:spPr bwMode="auto">
            <a:xfrm>
              <a:off x="8285162" y="1677276"/>
              <a:ext cx="198438" cy="206375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90" name="Oval 19"/>
            <p:cNvSpPr>
              <a:spLocks noChangeArrowheads="1"/>
            </p:cNvSpPr>
            <p:nvPr/>
          </p:nvSpPr>
          <p:spPr bwMode="auto">
            <a:xfrm>
              <a:off x="8285162" y="1969376"/>
              <a:ext cx="198438" cy="20796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91" name="Oval 20"/>
            <p:cNvSpPr>
              <a:spLocks noChangeArrowheads="1"/>
            </p:cNvSpPr>
            <p:nvPr/>
          </p:nvSpPr>
          <p:spPr bwMode="auto">
            <a:xfrm>
              <a:off x="8285162" y="2259888"/>
              <a:ext cx="198438" cy="20796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92" name="Oval 21"/>
            <p:cNvSpPr>
              <a:spLocks noChangeArrowheads="1"/>
            </p:cNvSpPr>
            <p:nvPr/>
          </p:nvSpPr>
          <p:spPr bwMode="auto">
            <a:xfrm>
              <a:off x="8285162" y="2563101"/>
              <a:ext cx="198438" cy="215900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93" name="Oval 22"/>
            <p:cNvSpPr>
              <a:spLocks noChangeArrowheads="1"/>
            </p:cNvSpPr>
            <p:nvPr/>
          </p:nvSpPr>
          <p:spPr bwMode="auto">
            <a:xfrm>
              <a:off x="8285162" y="2855201"/>
              <a:ext cx="198438" cy="215900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94" name="Oval 23"/>
            <p:cNvSpPr>
              <a:spLocks noChangeArrowheads="1"/>
            </p:cNvSpPr>
            <p:nvPr/>
          </p:nvSpPr>
          <p:spPr bwMode="auto">
            <a:xfrm>
              <a:off x="8285162" y="3147301"/>
              <a:ext cx="198438" cy="22701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95" name="Oval 24"/>
            <p:cNvSpPr>
              <a:spLocks noChangeArrowheads="1"/>
            </p:cNvSpPr>
            <p:nvPr/>
          </p:nvSpPr>
          <p:spPr bwMode="auto">
            <a:xfrm>
              <a:off x="10614025" y="799388"/>
              <a:ext cx="225425" cy="20796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96" name="Oval 25"/>
            <p:cNvSpPr>
              <a:spLocks noChangeArrowheads="1"/>
            </p:cNvSpPr>
            <p:nvPr/>
          </p:nvSpPr>
          <p:spPr bwMode="auto">
            <a:xfrm>
              <a:off x="10614025" y="1093076"/>
              <a:ext cx="225425" cy="206375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97" name="Oval 26"/>
            <p:cNvSpPr>
              <a:spLocks noChangeArrowheads="1"/>
            </p:cNvSpPr>
            <p:nvPr/>
          </p:nvSpPr>
          <p:spPr bwMode="auto">
            <a:xfrm>
              <a:off x="10614025" y="1383588"/>
              <a:ext cx="225425" cy="20796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98" name="Oval 27"/>
            <p:cNvSpPr>
              <a:spLocks noChangeArrowheads="1"/>
            </p:cNvSpPr>
            <p:nvPr/>
          </p:nvSpPr>
          <p:spPr bwMode="auto">
            <a:xfrm>
              <a:off x="10614025" y="1677276"/>
              <a:ext cx="225425" cy="206375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699" name="Oval 28"/>
            <p:cNvSpPr>
              <a:spLocks noChangeArrowheads="1"/>
            </p:cNvSpPr>
            <p:nvPr/>
          </p:nvSpPr>
          <p:spPr bwMode="auto">
            <a:xfrm>
              <a:off x="10614025" y="1969376"/>
              <a:ext cx="225425" cy="20796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00" name="Oval 29"/>
            <p:cNvSpPr>
              <a:spLocks noChangeArrowheads="1"/>
            </p:cNvSpPr>
            <p:nvPr/>
          </p:nvSpPr>
          <p:spPr bwMode="auto">
            <a:xfrm>
              <a:off x="10614025" y="2259888"/>
              <a:ext cx="225425" cy="20796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01" name="Oval 30"/>
            <p:cNvSpPr>
              <a:spLocks noChangeArrowheads="1"/>
            </p:cNvSpPr>
            <p:nvPr/>
          </p:nvSpPr>
          <p:spPr bwMode="auto">
            <a:xfrm>
              <a:off x="10614025" y="2563101"/>
              <a:ext cx="225425" cy="215900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02" name="Oval 31"/>
            <p:cNvSpPr>
              <a:spLocks noChangeArrowheads="1"/>
            </p:cNvSpPr>
            <p:nvPr/>
          </p:nvSpPr>
          <p:spPr bwMode="auto">
            <a:xfrm>
              <a:off x="10614025" y="2855201"/>
              <a:ext cx="225425" cy="215900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03" name="Oval 32"/>
            <p:cNvSpPr>
              <a:spLocks noChangeArrowheads="1"/>
            </p:cNvSpPr>
            <p:nvPr/>
          </p:nvSpPr>
          <p:spPr bwMode="auto">
            <a:xfrm>
              <a:off x="10614025" y="3147301"/>
              <a:ext cx="225425" cy="22701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04" name="Oval 33"/>
            <p:cNvSpPr>
              <a:spLocks noChangeArrowheads="1"/>
            </p:cNvSpPr>
            <p:nvPr/>
          </p:nvSpPr>
          <p:spPr bwMode="auto">
            <a:xfrm>
              <a:off x="10614025" y="3439401"/>
              <a:ext cx="225425" cy="22701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05" name="Oval 34"/>
            <p:cNvSpPr>
              <a:spLocks noChangeArrowheads="1"/>
            </p:cNvSpPr>
            <p:nvPr/>
          </p:nvSpPr>
          <p:spPr bwMode="auto">
            <a:xfrm>
              <a:off x="10320337" y="3439401"/>
              <a:ext cx="227013" cy="22701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06" name="Oval 35"/>
            <p:cNvSpPr>
              <a:spLocks noChangeArrowheads="1"/>
            </p:cNvSpPr>
            <p:nvPr/>
          </p:nvSpPr>
          <p:spPr bwMode="auto">
            <a:xfrm>
              <a:off x="10028237" y="3439401"/>
              <a:ext cx="227013" cy="22701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07" name="Oval 36"/>
            <p:cNvSpPr>
              <a:spLocks noChangeArrowheads="1"/>
            </p:cNvSpPr>
            <p:nvPr/>
          </p:nvSpPr>
          <p:spPr bwMode="auto">
            <a:xfrm>
              <a:off x="9737725" y="3439401"/>
              <a:ext cx="225425" cy="22701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08" name="Oval 37"/>
            <p:cNvSpPr>
              <a:spLocks noChangeArrowheads="1"/>
            </p:cNvSpPr>
            <p:nvPr/>
          </p:nvSpPr>
          <p:spPr bwMode="auto">
            <a:xfrm>
              <a:off x="9444037" y="3439401"/>
              <a:ext cx="207963" cy="22701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09" name="Oval 38"/>
            <p:cNvSpPr>
              <a:spLocks noChangeArrowheads="1"/>
            </p:cNvSpPr>
            <p:nvPr/>
          </p:nvSpPr>
          <p:spPr bwMode="auto">
            <a:xfrm>
              <a:off x="9151937" y="3439401"/>
              <a:ext cx="207963" cy="22701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10" name="Oval 39"/>
            <p:cNvSpPr>
              <a:spLocks noChangeArrowheads="1"/>
            </p:cNvSpPr>
            <p:nvPr/>
          </p:nvSpPr>
          <p:spPr bwMode="auto">
            <a:xfrm>
              <a:off x="8869362" y="3439401"/>
              <a:ext cx="196850" cy="22701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11" name="Oval 40"/>
            <p:cNvSpPr>
              <a:spLocks noChangeArrowheads="1"/>
            </p:cNvSpPr>
            <p:nvPr/>
          </p:nvSpPr>
          <p:spPr bwMode="auto">
            <a:xfrm>
              <a:off x="8577262" y="3439401"/>
              <a:ext cx="198438" cy="22701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12" name="Oval 41"/>
            <p:cNvSpPr>
              <a:spLocks noChangeArrowheads="1"/>
            </p:cNvSpPr>
            <p:nvPr/>
          </p:nvSpPr>
          <p:spPr bwMode="auto">
            <a:xfrm>
              <a:off x="8285162" y="3439401"/>
              <a:ext cx="198438" cy="227013"/>
            </a:xfrm>
            <a:prstGeom prst="ellipse">
              <a:avLst/>
            </a:prstGeom>
            <a:solidFill>
              <a:srgbClr val="AF9F81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13" name="Rectangle 42"/>
            <p:cNvSpPr>
              <a:spLocks noChangeArrowheads="1"/>
            </p:cNvSpPr>
            <p:nvPr/>
          </p:nvSpPr>
          <p:spPr bwMode="auto">
            <a:xfrm>
              <a:off x="8689976" y="802908"/>
              <a:ext cx="866775" cy="406400"/>
            </a:xfrm>
            <a:prstGeom prst="rect">
              <a:avLst/>
            </a:prstGeom>
            <a:solidFill>
              <a:srgbClr val="444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14" name="Rectangle 44"/>
            <p:cNvSpPr>
              <a:spLocks noChangeArrowheads="1"/>
            </p:cNvSpPr>
            <p:nvPr/>
          </p:nvSpPr>
          <p:spPr bwMode="auto">
            <a:xfrm>
              <a:off x="8691562" y="800976"/>
              <a:ext cx="866775" cy="404813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15" name="Rectangle 45"/>
            <p:cNvSpPr>
              <a:spLocks noChangeArrowheads="1"/>
            </p:cNvSpPr>
            <p:nvPr/>
          </p:nvSpPr>
          <p:spPr bwMode="auto">
            <a:xfrm>
              <a:off x="9558337" y="800976"/>
              <a:ext cx="876300" cy="404813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16" name="Rectangle 46"/>
            <p:cNvSpPr>
              <a:spLocks noChangeArrowheads="1"/>
            </p:cNvSpPr>
            <p:nvPr/>
          </p:nvSpPr>
          <p:spPr bwMode="auto">
            <a:xfrm>
              <a:off x="8691562" y="1205788"/>
              <a:ext cx="866775" cy="406400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17" name="Rectangle 47"/>
            <p:cNvSpPr>
              <a:spLocks noChangeArrowheads="1"/>
            </p:cNvSpPr>
            <p:nvPr/>
          </p:nvSpPr>
          <p:spPr bwMode="auto">
            <a:xfrm>
              <a:off x="9558337" y="1205788"/>
              <a:ext cx="876300" cy="406400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18" name="Rectangle 48"/>
            <p:cNvSpPr>
              <a:spLocks noChangeArrowheads="1"/>
            </p:cNvSpPr>
            <p:nvPr/>
          </p:nvSpPr>
          <p:spPr bwMode="auto">
            <a:xfrm>
              <a:off x="8691562" y="1612188"/>
              <a:ext cx="866775" cy="404813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19" name="Rectangle 49"/>
            <p:cNvSpPr>
              <a:spLocks noChangeArrowheads="1"/>
            </p:cNvSpPr>
            <p:nvPr/>
          </p:nvSpPr>
          <p:spPr bwMode="auto">
            <a:xfrm>
              <a:off x="9558337" y="1612188"/>
              <a:ext cx="876300" cy="404813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20" name="Rectangle 50"/>
            <p:cNvSpPr>
              <a:spLocks noChangeArrowheads="1"/>
            </p:cNvSpPr>
            <p:nvPr/>
          </p:nvSpPr>
          <p:spPr bwMode="auto">
            <a:xfrm>
              <a:off x="8691562" y="2017001"/>
              <a:ext cx="866775" cy="404813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21" name="Rectangle 51"/>
            <p:cNvSpPr>
              <a:spLocks noChangeArrowheads="1"/>
            </p:cNvSpPr>
            <p:nvPr/>
          </p:nvSpPr>
          <p:spPr bwMode="auto">
            <a:xfrm>
              <a:off x="9558337" y="2017001"/>
              <a:ext cx="876300" cy="404813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22" name="Rectangle 53"/>
            <p:cNvSpPr>
              <a:spLocks noChangeArrowheads="1"/>
            </p:cNvSpPr>
            <p:nvPr/>
          </p:nvSpPr>
          <p:spPr bwMode="auto">
            <a:xfrm>
              <a:off x="8691562" y="2421813"/>
              <a:ext cx="866775" cy="387350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23" name="Rectangle 54"/>
            <p:cNvSpPr>
              <a:spLocks noChangeArrowheads="1"/>
            </p:cNvSpPr>
            <p:nvPr/>
          </p:nvSpPr>
          <p:spPr bwMode="auto">
            <a:xfrm>
              <a:off x="9558337" y="2421813"/>
              <a:ext cx="876300" cy="387350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24" name="Rectangle 55"/>
            <p:cNvSpPr>
              <a:spLocks noChangeArrowheads="1"/>
            </p:cNvSpPr>
            <p:nvPr/>
          </p:nvSpPr>
          <p:spPr bwMode="auto">
            <a:xfrm>
              <a:off x="8691562" y="2809163"/>
              <a:ext cx="866775" cy="404813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25" name="Rectangle 56"/>
            <p:cNvSpPr>
              <a:spLocks noChangeArrowheads="1"/>
            </p:cNvSpPr>
            <p:nvPr/>
          </p:nvSpPr>
          <p:spPr bwMode="auto">
            <a:xfrm>
              <a:off x="9558337" y="2809163"/>
              <a:ext cx="876300" cy="404813"/>
            </a:xfrm>
            <a:prstGeom prst="rect">
              <a:avLst/>
            </a:prstGeom>
            <a:noFill/>
            <a:ln w="7938" cap="flat">
              <a:solidFill>
                <a:srgbClr val="989898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26" name="Rectangle 59"/>
            <p:cNvSpPr>
              <a:spLocks noChangeArrowheads="1"/>
            </p:cNvSpPr>
            <p:nvPr/>
          </p:nvSpPr>
          <p:spPr bwMode="auto">
            <a:xfrm>
              <a:off x="9825037" y="875588"/>
              <a:ext cx="373339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8/9</a:t>
              </a:r>
              <a:endParaRPr kumimoji="0" lang="zh-CN" altLang="zh-CN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27" name="Rectangle 60"/>
            <p:cNvSpPr>
              <a:spLocks noChangeArrowheads="1"/>
            </p:cNvSpPr>
            <p:nvPr/>
          </p:nvSpPr>
          <p:spPr bwMode="auto">
            <a:xfrm>
              <a:off x="9690100" y="1280401"/>
              <a:ext cx="648812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10/11</a:t>
              </a:r>
              <a:endPara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28" name="Rectangle 61"/>
            <p:cNvSpPr>
              <a:spLocks noChangeArrowheads="1"/>
            </p:cNvSpPr>
            <p:nvPr/>
          </p:nvSpPr>
          <p:spPr bwMode="auto">
            <a:xfrm>
              <a:off x="9690100" y="1680451"/>
              <a:ext cx="648812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12/13</a:t>
              </a:r>
              <a:endPara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29" name="Rectangle 62"/>
            <p:cNvSpPr>
              <a:spLocks noChangeArrowheads="1"/>
            </p:cNvSpPr>
            <p:nvPr/>
          </p:nvSpPr>
          <p:spPr bwMode="auto">
            <a:xfrm>
              <a:off x="9661526" y="2082088"/>
              <a:ext cx="706806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A4/A5</a:t>
              </a:r>
              <a:endParaRPr kumimoji="0" lang="zh-CN" altLang="zh-CN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30" name="Rectangle 63"/>
            <p:cNvSpPr>
              <a:spLocks noChangeArrowheads="1"/>
            </p:cNvSpPr>
            <p:nvPr/>
          </p:nvSpPr>
          <p:spPr bwMode="auto">
            <a:xfrm>
              <a:off x="9661526" y="2485313"/>
              <a:ext cx="706806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A2/A3</a:t>
              </a:r>
              <a:endParaRPr kumimoji="0" lang="zh-CN" altLang="zh-CN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31" name="Rectangle 64"/>
            <p:cNvSpPr>
              <a:spLocks noChangeArrowheads="1"/>
            </p:cNvSpPr>
            <p:nvPr/>
          </p:nvSpPr>
          <p:spPr bwMode="auto">
            <a:xfrm>
              <a:off x="9661526" y="2886951"/>
              <a:ext cx="706806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dirty="0" smtClean="0">
                  <a:ln>
                    <a:noFill/>
                  </a:ln>
                  <a:effectLst/>
                  <a:latin typeface="等线" panose="02010600030101010101" charset="-122"/>
                  <a:ea typeface="等线" panose="02010600030101010101" charset="-122"/>
                </a:rPr>
                <a:t>A0/A1</a:t>
              </a:r>
              <a:endParaRPr kumimoji="0" lang="zh-CN" altLang="zh-CN" sz="1600" b="0" i="0" u="none" strike="noStrike" cap="none" normalizeH="0" baseline="0" dirty="0" smtClean="0">
                <a:ln>
                  <a:noFill/>
                </a:ln>
                <a:effectLst/>
              </a:endParaRPr>
            </a:p>
          </p:txBody>
        </p:sp>
        <p:sp>
          <p:nvSpPr>
            <p:cNvPr id="732" name="Rectangle 65"/>
            <p:cNvSpPr>
              <a:spLocks noChangeArrowheads="1"/>
            </p:cNvSpPr>
            <p:nvPr/>
          </p:nvSpPr>
          <p:spPr bwMode="auto">
            <a:xfrm>
              <a:off x="8975725" y="875588"/>
              <a:ext cx="410673" cy="344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6/7</a:t>
              </a:r>
              <a:endPara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733" name="Rectangle 66"/>
            <p:cNvSpPr>
              <a:spLocks noChangeArrowheads="1"/>
            </p:cNvSpPr>
            <p:nvPr/>
          </p:nvSpPr>
          <p:spPr bwMode="auto">
            <a:xfrm>
              <a:off x="8975725" y="1280401"/>
              <a:ext cx="373339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4/5</a:t>
              </a:r>
              <a:endPara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734" name="Rectangle 67"/>
            <p:cNvSpPr>
              <a:spLocks noChangeArrowheads="1"/>
            </p:cNvSpPr>
            <p:nvPr/>
          </p:nvSpPr>
          <p:spPr bwMode="auto">
            <a:xfrm>
              <a:off x="8975725" y="1680451"/>
              <a:ext cx="373339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2/3</a:t>
              </a:r>
              <a:endParaRPr kumimoji="0" lang="zh-CN" altLang="zh-CN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35" name="Rectangle 68"/>
            <p:cNvSpPr>
              <a:spLocks noChangeArrowheads="1"/>
            </p:cNvSpPr>
            <p:nvPr/>
          </p:nvSpPr>
          <p:spPr bwMode="auto">
            <a:xfrm>
              <a:off x="8975725" y="2082088"/>
              <a:ext cx="137736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0</a:t>
              </a:r>
              <a:endParaRPr kumimoji="0" lang="zh-CN" altLang="zh-CN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36" name="Rectangle 69"/>
            <p:cNvSpPr>
              <a:spLocks noChangeArrowheads="1"/>
            </p:cNvSpPr>
            <p:nvPr/>
          </p:nvSpPr>
          <p:spPr bwMode="auto">
            <a:xfrm>
              <a:off x="9109075" y="2082088"/>
              <a:ext cx="235602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/1</a:t>
              </a:r>
              <a:endParaRPr kumimoji="0" lang="zh-CN" altLang="zh-CN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37" name="Rectangle 70"/>
            <p:cNvSpPr>
              <a:spLocks noChangeArrowheads="1"/>
            </p:cNvSpPr>
            <p:nvPr/>
          </p:nvSpPr>
          <p:spPr bwMode="auto">
            <a:xfrm>
              <a:off x="9013825" y="2485313"/>
              <a:ext cx="291785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dirty="0" smtClean="0">
                  <a:ln>
                    <a:noFill/>
                  </a:ln>
                  <a:effectLst/>
                  <a:latin typeface="等线" panose="02010600030101010101" charset="-122"/>
                  <a:ea typeface="等线" panose="02010600030101010101" charset="-122"/>
                </a:rPr>
                <a:t>IIC</a:t>
              </a:r>
              <a:endParaRPr kumimoji="0" lang="zh-CN" altLang="zh-CN" sz="1600" b="0" i="0" u="none" strike="noStrike" cap="none" normalizeH="0" baseline="0" dirty="0" smtClean="0">
                <a:ln>
                  <a:noFill/>
                </a:ln>
                <a:effectLst/>
              </a:endParaRPr>
            </a:p>
          </p:txBody>
        </p:sp>
        <p:sp>
          <p:nvSpPr>
            <p:cNvPr id="738" name="Rectangle 71"/>
            <p:cNvSpPr>
              <a:spLocks noChangeArrowheads="1"/>
            </p:cNvSpPr>
            <p:nvPr/>
          </p:nvSpPr>
          <p:spPr bwMode="auto">
            <a:xfrm>
              <a:off x="9013825" y="2886951"/>
              <a:ext cx="291785" cy="313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zh-CN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IIC</a:t>
              </a:r>
              <a:endParaRPr kumimoji="0" lang="zh-CN" altLang="zh-CN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39" name="Line 82"/>
            <p:cNvSpPr>
              <a:spLocks noChangeShapeType="1"/>
            </p:cNvSpPr>
            <p:nvPr/>
          </p:nvSpPr>
          <p:spPr bwMode="auto">
            <a:xfrm flipH="1">
              <a:off x="6532681" y="1389490"/>
              <a:ext cx="2290640" cy="1720808"/>
            </a:xfrm>
            <a:prstGeom prst="line">
              <a:avLst/>
            </a:prstGeom>
            <a:noFill/>
            <a:ln w="38100" cap="flat">
              <a:solidFill>
                <a:srgbClr val="444444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40" name="Rectangle 83"/>
            <p:cNvSpPr>
              <a:spLocks noChangeArrowheads="1"/>
            </p:cNvSpPr>
            <p:nvPr/>
          </p:nvSpPr>
          <p:spPr bwMode="auto">
            <a:xfrm>
              <a:off x="5677907" y="1473857"/>
              <a:ext cx="1110649" cy="382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蜂鸣器</a:t>
              </a:r>
              <a:endPara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41" name="Freeform 81"/>
            <p:cNvSpPr/>
            <p:nvPr/>
          </p:nvSpPr>
          <p:spPr bwMode="auto">
            <a:xfrm>
              <a:off x="5634781" y="452064"/>
              <a:ext cx="941388" cy="942975"/>
            </a:xfrm>
            <a:custGeom>
              <a:avLst/>
              <a:gdLst>
                <a:gd name="T0" fmla="*/ 9888 w 9888"/>
                <a:gd name="T1" fmla="*/ 8123 h 9888"/>
                <a:gd name="T2" fmla="*/ 8123 w 9888"/>
                <a:gd name="T3" fmla="*/ 9888 h 9888"/>
                <a:gd name="T4" fmla="*/ 1766 w 9888"/>
                <a:gd name="T5" fmla="*/ 9888 h 9888"/>
                <a:gd name="T6" fmla="*/ 0 w 9888"/>
                <a:gd name="T7" fmla="*/ 8123 h 9888"/>
                <a:gd name="T8" fmla="*/ 0 w 9888"/>
                <a:gd name="T9" fmla="*/ 1766 h 9888"/>
                <a:gd name="T10" fmla="*/ 1766 w 9888"/>
                <a:gd name="T11" fmla="*/ 0 h 9888"/>
                <a:gd name="T12" fmla="*/ 8123 w 9888"/>
                <a:gd name="T13" fmla="*/ 0 h 9888"/>
                <a:gd name="T14" fmla="*/ 9888 w 9888"/>
                <a:gd name="T15" fmla="*/ 1766 h 9888"/>
                <a:gd name="T16" fmla="*/ 9888 w 9888"/>
                <a:gd name="T17" fmla="*/ 8123 h 9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88" h="9888">
                  <a:moveTo>
                    <a:pt x="9888" y="8123"/>
                  </a:moveTo>
                  <a:cubicBezTo>
                    <a:pt x="9888" y="9006"/>
                    <a:pt x="9182" y="9888"/>
                    <a:pt x="8123" y="9888"/>
                  </a:cubicBezTo>
                  <a:cubicBezTo>
                    <a:pt x="1766" y="9888"/>
                    <a:pt x="1766" y="9888"/>
                    <a:pt x="1766" y="9888"/>
                  </a:cubicBezTo>
                  <a:cubicBezTo>
                    <a:pt x="883" y="9888"/>
                    <a:pt x="0" y="9006"/>
                    <a:pt x="0" y="8123"/>
                  </a:cubicBezTo>
                  <a:cubicBezTo>
                    <a:pt x="0" y="1766"/>
                    <a:pt x="0" y="1766"/>
                    <a:pt x="0" y="1766"/>
                  </a:cubicBezTo>
                  <a:cubicBezTo>
                    <a:pt x="0" y="707"/>
                    <a:pt x="883" y="0"/>
                    <a:pt x="1766" y="0"/>
                  </a:cubicBezTo>
                  <a:cubicBezTo>
                    <a:pt x="8123" y="0"/>
                    <a:pt x="8123" y="0"/>
                    <a:pt x="8123" y="0"/>
                  </a:cubicBezTo>
                  <a:cubicBezTo>
                    <a:pt x="9182" y="0"/>
                    <a:pt x="9888" y="707"/>
                    <a:pt x="9888" y="1766"/>
                  </a:cubicBezTo>
                  <a:lnTo>
                    <a:pt x="9888" y="8123"/>
                  </a:lnTo>
                  <a:close/>
                </a:path>
              </a:pathLst>
            </a:custGeom>
            <a:solidFill>
              <a:srgbClr val="444444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42" name="Freeform 88"/>
            <p:cNvSpPr>
              <a:spLocks noEditPoints="1"/>
            </p:cNvSpPr>
            <p:nvPr/>
          </p:nvSpPr>
          <p:spPr bwMode="auto">
            <a:xfrm>
              <a:off x="5907882" y="706839"/>
              <a:ext cx="371475" cy="552450"/>
            </a:xfrm>
            <a:custGeom>
              <a:avLst/>
              <a:gdLst>
                <a:gd name="T0" fmla="*/ 57 w 96"/>
                <a:gd name="T1" fmla="*/ 19 h 144"/>
                <a:gd name="T2" fmla="*/ 57 w 96"/>
                <a:gd name="T3" fmla="*/ 39 h 144"/>
                <a:gd name="T4" fmla="*/ 38 w 96"/>
                <a:gd name="T5" fmla="*/ 39 h 144"/>
                <a:gd name="T6" fmla="*/ 38 w 96"/>
                <a:gd name="T7" fmla="*/ 19 h 144"/>
                <a:gd name="T8" fmla="*/ 19 w 96"/>
                <a:gd name="T9" fmla="*/ 19 h 144"/>
                <a:gd name="T10" fmla="*/ 19 w 96"/>
                <a:gd name="T11" fmla="*/ 6 h 144"/>
                <a:gd name="T12" fmla="*/ 21 w 96"/>
                <a:gd name="T13" fmla="*/ 2 h 144"/>
                <a:gd name="T14" fmla="*/ 25 w 96"/>
                <a:gd name="T15" fmla="*/ 0 h 144"/>
                <a:gd name="T16" fmla="*/ 71 w 96"/>
                <a:gd name="T17" fmla="*/ 0 h 144"/>
                <a:gd name="T18" fmla="*/ 75 w 96"/>
                <a:gd name="T19" fmla="*/ 2 h 144"/>
                <a:gd name="T20" fmla="*/ 77 w 96"/>
                <a:gd name="T21" fmla="*/ 6 h 144"/>
                <a:gd name="T22" fmla="*/ 77 w 96"/>
                <a:gd name="T23" fmla="*/ 19 h 144"/>
                <a:gd name="T24" fmla="*/ 57 w 96"/>
                <a:gd name="T25" fmla="*/ 19 h 144"/>
                <a:gd name="T26" fmla="*/ 77 w 96"/>
                <a:gd name="T27" fmla="*/ 39 h 144"/>
                <a:gd name="T28" fmla="*/ 77 w 96"/>
                <a:gd name="T29" fmla="*/ 19 h 144"/>
                <a:gd name="T30" fmla="*/ 90 w 96"/>
                <a:gd name="T31" fmla="*/ 19 h 144"/>
                <a:gd name="T32" fmla="*/ 94 w 96"/>
                <a:gd name="T33" fmla="*/ 21 h 144"/>
                <a:gd name="T34" fmla="*/ 96 w 96"/>
                <a:gd name="T35" fmla="*/ 25 h 144"/>
                <a:gd name="T36" fmla="*/ 96 w 96"/>
                <a:gd name="T37" fmla="*/ 110 h 144"/>
                <a:gd name="T38" fmla="*/ 94 w 96"/>
                <a:gd name="T39" fmla="*/ 114 h 144"/>
                <a:gd name="T40" fmla="*/ 90 w 96"/>
                <a:gd name="T41" fmla="*/ 115 h 144"/>
                <a:gd name="T42" fmla="*/ 77 w 96"/>
                <a:gd name="T43" fmla="*/ 115 h 144"/>
                <a:gd name="T44" fmla="*/ 77 w 96"/>
                <a:gd name="T45" fmla="*/ 138 h 144"/>
                <a:gd name="T46" fmla="*/ 75 w 96"/>
                <a:gd name="T47" fmla="*/ 142 h 144"/>
                <a:gd name="T48" fmla="*/ 71 w 96"/>
                <a:gd name="T49" fmla="*/ 144 h 144"/>
                <a:gd name="T50" fmla="*/ 63 w 96"/>
                <a:gd name="T51" fmla="*/ 144 h 144"/>
                <a:gd name="T52" fmla="*/ 59 w 96"/>
                <a:gd name="T53" fmla="*/ 142 h 144"/>
                <a:gd name="T54" fmla="*/ 57 w 96"/>
                <a:gd name="T55" fmla="*/ 138 h 144"/>
                <a:gd name="T56" fmla="*/ 57 w 96"/>
                <a:gd name="T57" fmla="*/ 115 h 144"/>
                <a:gd name="T58" fmla="*/ 38 w 96"/>
                <a:gd name="T59" fmla="*/ 115 h 144"/>
                <a:gd name="T60" fmla="*/ 38 w 96"/>
                <a:gd name="T61" fmla="*/ 129 h 144"/>
                <a:gd name="T62" fmla="*/ 36 w 96"/>
                <a:gd name="T63" fmla="*/ 133 h 144"/>
                <a:gd name="T64" fmla="*/ 32 w 96"/>
                <a:gd name="T65" fmla="*/ 135 h 144"/>
                <a:gd name="T66" fmla="*/ 25 w 96"/>
                <a:gd name="T67" fmla="*/ 135 h 144"/>
                <a:gd name="T68" fmla="*/ 21 w 96"/>
                <a:gd name="T69" fmla="*/ 133 h 144"/>
                <a:gd name="T70" fmla="*/ 19 w 96"/>
                <a:gd name="T71" fmla="*/ 129 h 144"/>
                <a:gd name="T72" fmla="*/ 19 w 96"/>
                <a:gd name="T73" fmla="*/ 115 h 144"/>
                <a:gd name="T74" fmla="*/ 6 w 96"/>
                <a:gd name="T75" fmla="*/ 115 h 144"/>
                <a:gd name="T76" fmla="*/ 1 w 96"/>
                <a:gd name="T77" fmla="*/ 114 h 144"/>
                <a:gd name="T78" fmla="*/ 0 w 96"/>
                <a:gd name="T79" fmla="*/ 110 h 144"/>
                <a:gd name="T80" fmla="*/ 0 w 96"/>
                <a:gd name="T81" fmla="*/ 25 h 144"/>
                <a:gd name="T82" fmla="*/ 1 w 96"/>
                <a:gd name="T83" fmla="*/ 21 h 144"/>
                <a:gd name="T84" fmla="*/ 6 w 96"/>
                <a:gd name="T85" fmla="*/ 19 h 144"/>
                <a:gd name="T86" fmla="*/ 19 w 96"/>
                <a:gd name="T87" fmla="*/ 19 h 144"/>
                <a:gd name="T88" fmla="*/ 19 w 96"/>
                <a:gd name="T89" fmla="*/ 39 h 144"/>
                <a:gd name="T90" fmla="*/ 38 w 96"/>
                <a:gd name="T91" fmla="*/ 39 h 144"/>
                <a:gd name="T92" fmla="*/ 38 w 96"/>
                <a:gd name="T93" fmla="*/ 58 h 144"/>
                <a:gd name="T94" fmla="*/ 19 w 96"/>
                <a:gd name="T95" fmla="*/ 58 h 144"/>
                <a:gd name="T96" fmla="*/ 19 w 96"/>
                <a:gd name="T97" fmla="*/ 77 h 144"/>
                <a:gd name="T98" fmla="*/ 38 w 96"/>
                <a:gd name="T99" fmla="*/ 77 h 144"/>
                <a:gd name="T100" fmla="*/ 38 w 96"/>
                <a:gd name="T101" fmla="*/ 58 h 144"/>
                <a:gd name="T102" fmla="*/ 57 w 96"/>
                <a:gd name="T103" fmla="*/ 58 h 144"/>
                <a:gd name="T104" fmla="*/ 57 w 96"/>
                <a:gd name="T105" fmla="*/ 77 h 144"/>
                <a:gd name="T106" fmla="*/ 77 w 96"/>
                <a:gd name="T107" fmla="*/ 77 h 144"/>
                <a:gd name="T108" fmla="*/ 77 w 96"/>
                <a:gd name="T109" fmla="*/ 58 h 144"/>
                <a:gd name="T110" fmla="*/ 57 w 96"/>
                <a:gd name="T111" fmla="*/ 58 h 144"/>
                <a:gd name="T112" fmla="*/ 57 w 96"/>
                <a:gd name="T113" fmla="*/ 39 h 144"/>
                <a:gd name="T114" fmla="*/ 77 w 96"/>
                <a:gd name="T115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6" h="144">
                  <a:moveTo>
                    <a:pt x="57" y="19"/>
                  </a:moveTo>
                  <a:cubicBezTo>
                    <a:pt x="57" y="39"/>
                    <a:pt x="57" y="39"/>
                    <a:pt x="57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4"/>
                    <a:pt x="20" y="3"/>
                    <a:pt x="21" y="2"/>
                  </a:cubicBezTo>
                  <a:cubicBezTo>
                    <a:pt x="22" y="1"/>
                    <a:pt x="23" y="0"/>
                    <a:pt x="25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2" y="0"/>
                    <a:pt x="74" y="1"/>
                    <a:pt x="75" y="2"/>
                  </a:cubicBezTo>
                  <a:cubicBezTo>
                    <a:pt x="76" y="3"/>
                    <a:pt x="77" y="4"/>
                    <a:pt x="77" y="6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57" y="19"/>
                  </a:lnTo>
                  <a:close/>
                  <a:moveTo>
                    <a:pt x="77" y="3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90" y="19"/>
                    <a:pt x="90" y="19"/>
                    <a:pt x="90" y="19"/>
                  </a:cubicBezTo>
                  <a:cubicBezTo>
                    <a:pt x="92" y="19"/>
                    <a:pt x="93" y="20"/>
                    <a:pt x="94" y="21"/>
                  </a:cubicBezTo>
                  <a:cubicBezTo>
                    <a:pt x="95" y="22"/>
                    <a:pt x="96" y="24"/>
                    <a:pt x="96" y="25"/>
                  </a:cubicBezTo>
                  <a:cubicBezTo>
                    <a:pt x="96" y="110"/>
                    <a:pt x="96" y="110"/>
                    <a:pt x="96" y="110"/>
                  </a:cubicBezTo>
                  <a:cubicBezTo>
                    <a:pt x="96" y="111"/>
                    <a:pt x="95" y="113"/>
                    <a:pt x="94" y="114"/>
                  </a:cubicBezTo>
                  <a:cubicBezTo>
                    <a:pt x="93" y="115"/>
                    <a:pt x="92" y="115"/>
                    <a:pt x="90" y="115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40"/>
                    <a:pt x="76" y="141"/>
                    <a:pt x="75" y="142"/>
                  </a:cubicBezTo>
                  <a:cubicBezTo>
                    <a:pt x="74" y="144"/>
                    <a:pt x="72" y="144"/>
                    <a:pt x="71" y="144"/>
                  </a:cubicBezTo>
                  <a:cubicBezTo>
                    <a:pt x="63" y="144"/>
                    <a:pt x="63" y="144"/>
                    <a:pt x="63" y="144"/>
                  </a:cubicBezTo>
                  <a:cubicBezTo>
                    <a:pt x="62" y="144"/>
                    <a:pt x="60" y="144"/>
                    <a:pt x="59" y="142"/>
                  </a:cubicBezTo>
                  <a:cubicBezTo>
                    <a:pt x="58" y="141"/>
                    <a:pt x="57" y="140"/>
                    <a:pt x="57" y="138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8" y="130"/>
                    <a:pt x="38" y="132"/>
                    <a:pt x="36" y="133"/>
                  </a:cubicBezTo>
                  <a:cubicBezTo>
                    <a:pt x="35" y="134"/>
                    <a:pt x="34" y="135"/>
                    <a:pt x="32" y="135"/>
                  </a:cubicBezTo>
                  <a:cubicBezTo>
                    <a:pt x="25" y="135"/>
                    <a:pt x="25" y="135"/>
                    <a:pt x="25" y="135"/>
                  </a:cubicBezTo>
                  <a:cubicBezTo>
                    <a:pt x="23" y="135"/>
                    <a:pt x="22" y="134"/>
                    <a:pt x="21" y="133"/>
                  </a:cubicBezTo>
                  <a:cubicBezTo>
                    <a:pt x="20" y="132"/>
                    <a:pt x="19" y="130"/>
                    <a:pt x="19" y="129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4" y="115"/>
                    <a:pt x="3" y="115"/>
                    <a:pt x="1" y="114"/>
                  </a:cubicBezTo>
                  <a:cubicBezTo>
                    <a:pt x="0" y="113"/>
                    <a:pt x="0" y="111"/>
                    <a:pt x="0" y="11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0" y="22"/>
                    <a:pt x="1" y="21"/>
                  </a:cubicBezTo>
                  <a:cubicBezTo>
                    <a:pt x="3" y="20"/>
                    <a:pt x="4" y="19"/>
                    <a:pt x="6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38" y="77"/>
                    <a:pt x="38" y="77"/>
                    <a:pt x="38" y="77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77" y="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43" name="Line 82"/>
            <p:cNvSpPr>
              <a:spLocks noChangeShapeType="1"/>
            </p:cNvSpPr>
            <p:nvPr/>
          </p:nvSpPr>
          <p:spPr bwMode="auto">
            <a:xfrm flipH="1">
              <a:off x="6607175" y="979208"/>
              <a:ext cx="2216150" cy="0"/>
            </a:xfrm>
            <a:prstGeom prst="line">
              <a:avLst/>
            </a:prstGeom>
            <a:noFill/>
            <a:ln w="38100" cap="flat">
              <a:solidFill>
                <a:srgbClr val="444444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44" name="Rectangle 42"/>
            <p:cNvSpPr>
              <a:spLocks noChangeArrowheads="1"/>
            </p:cNvSpPr>
            <p:nvPr/>
          </p:nvSpPr>
          <p:spPr bwMode="auto">
            <a:xfrm>
              <a:off x="8689976" y="1208297"/>
              <a:ext cx="866775" cy="406400"/>
            </a:xfrm>
            <a:prstGeom prst="rect">
              <a:avLst/>
            </a:prstGeom>
            <a:solidFill>
              <a:srgbClr val="444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45" name="Rectangle 65"/>
            <p:cNvSpPr>
              <a:spLocks noChangeArrowheads="1"/>
            </p:cNvSpPr>
            <p:nvPr/>
          </p:nvSpPr>
          <p:spPr bwMode="auto">
            <a:xfrm>
              <a:off x="8975725" y="1270053"/>
              <a:ext cx="410673" cy="344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zh-CN" dirty="0" smtClean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4</a:t>
              </a:r>
              <a: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等线" panose="02010600030101010101" charset="-122"/>
                  <a:ea typeface="等线" panose="02010600030101010101" charset="-122"/>
                </a:rPr>
                <a:t>/</a:t>
              </a:r>
              <a:r>
                <a:rPr lang="en-US" altLang="zh-CN" dirty="0" smtClean="0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5</a:t>
              </a:r>
              <a:endPara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746" name="Freeform 81"/>
            <p:cNvSpPr/>
            <p:nvPr/>
          </p:nvSpPr>
          <p:spPr bwMode="auto">
            <a:xfrm>
              <a:off x="5634781" y="2652091"/>
              <a:ext cx="941388" cy="942975"/>
            </a:xfrm>
            <a:custGeom>
              <a:avLst/>
              <a:gdLst>
                <a:gd name="T0" fmla="*/ 9888 w 9888"/>
                <a:gd name="T1" fmla="*/ 8123 h 9888"/>
                <a:gd name="T2" fmla="*/ 8123 w 9888"/>
                <a:gd name="T3" fmla="*/ 9888 h 9888"/>
                <a:gd name="T4" fmla="*/ 1766 w 9888"/>
                <a:gd name="T5" fmla="*/ 9888 h 9888"/>
                <a:gd name="T6" fmla="*/ 0 w 9888"/>
                <a:gd name="T7" fmla="*/ 8123 h 9888"/>
                <a:gd name="T8" fmla="*/ 0 w 9888"/>
                <a:gd name="T9" fmla="*/ 1766 h 9888"/>
                <a:gd name="T10" fmla="*/ 1766 w 9888"/>
                <a:gd name="T11" fmla="*/ 0 h 9888"/>
                <a:gd name="T12" fmla="*/ 8123 w 9888"/>
                <a:gd name="T13" fmla="*/ 0 h 9888"/>
                <a:gd name="T14" fmla="*/ 9888 w 9888"/>
                <a:gd name="T15" fmla="*/ 1766 h 9888"/>
                <a:gd name="T16" fmla="*/ 9888 w 9888"/>
                <a:gd name="T17" fmla="*/ 8123 h 9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88" h="9888">
                  <a:moveTo>
                    <a:pt x="9888" y="8123"/>
                  </a:moveTo>
                  <a:cubicBezTo>
                    <a:pt x="9888" y="9006"/>
                    <a:pt x="9182" y="9888"/>
                    <a:pt x="8123" y="9888"/>
                  </a:cubicBezTo>
                  <a:cubicBezTo>
                    <a:pt x="1766" y="9888"/>
                    <a:pt x="1766" y="9888"/>
                    <a:pt x="1766" y="9888"/>
                  </a:cubicBezTo>
                  <a:cubicBezTo>
                    <a:pt x="883" y="9888"/>
                    <a:pt x="0" y="9006"/>
                    <a:pt x="0" y="8123"/>
                  </a:cubicBezTo>
                  <a:cubicBezTo>
                    <a:pt x="0" y="1766"/>
                    <a:pt x="0" y="1766"/>
                    <a:pt x="0" y="1766"/>
                  </a:cubicBezTo>
                  <a:cubicBezTo>
                    <a:pt x="0" y="707"/>
                    <a:pt x="883" y="0"/>
                    <a:pt x="1766" y="0"/>
                  </a:cubicBezTo>
                  <a:cubicBezTo>
                    <a:pt x="8123" y="0"/>
                    <a:pt x="8123" y="0"/>
                    <a:pt x="8123" y="0"/>
                  </a:cubicBezTo>
                  <a:cubicBezTo>
                    <a:pt x="9182" y="0"/>
                    <a:pt x="9888" y="707"/>
                    <a:pt x="9888" y="1766"/>
                  </a:cubicBezTo>
                  <a:lnTo>
                    <a:pt x="9888" y="8123"/>
                  </a:lnTo>
                  <a:close/>
                </a:path>
              </a:pathLst>
            </a:custGeom>
            <a:solidFill>
              <a:srgbClr val="444444"/>
            </a:solidFill>
            <a:ln w="0">
              <a:solidFill>
                <a:srgbClr val="000000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sp>
          <p:nvSpPr>
            <p:cNvPr id="747" name="Rectangle 83"/>
            <p:cNvSpPr>
              <a:spLocks noChangeArrowheads="1"/>
            </p:cNvSpPr>
            <p:nvPr/>
          </p:nvSpPr>
          <p:spPr bwMode="auto">
            <a:xfrm>
              <a:off x="5470502" y="3666414"/>
              <a:ext cx="1389506" cy="382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zh-CN" altLang="en-US" sz="2000" dirty="0" smtClean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碰撞开关</a:t>
              </a:r>
              <a:endParaRPr kumimoji="0" lang="zh-CN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748" name="矩形 747"/>
          <p:cNvSpPr/>
          <p:nvPr/>
        </p:nvSpPr>
        <p:spPr>
          <a:xfrm>
            <a:off x="2212994" y="5301310"/>
            <a:ext cx="36808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蜂鸣器连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线接在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Hub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6/7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口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碰撞开关连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线接在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Hub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4/5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口</a:t>
            </a:r>
            <a:endParaRPr lang="zh-CN" altLang="en-US" sz="2000" dirty="0"/>
          </a:p>
        </p:txBody>
      </p:sp>
      <p:sp>
        <p:nvSpPr>
          <p:cNvPr id="749" name="Freeform 5"/>
          <p:cNvSpPr>
            <a:spLocks noEditPoints="1"/>
          </p:cNvSpPr>
          <p:nvPr/>
        </p:nvSpPr>
        <p:spPr bwMode="auto">
          <a:xfrm>
            <a:off x="1120258" y="4199327"/>
            <a:ext cx="517525" cy="371475"/>
          </a:xfrm>
          <a:custGeom>
            <a:avLst/>
            <a:gdLst>
              <a:gd name="T0" fmla="*/ 96 w 135"/>
              <a:gd name="T1" fmla="*/ 6 h 96"/>
              <a:gd name="T2" fmla="*/ 90 w 135"/>
              <a:gd name="T3" fmla="*/ 0 h 96"/>
              <a:gd name="T4" fmla="*/ 64 w 135"/>
              <a:gd name="T5" fmla="*/ 0 h 96"/>
              <a:gd name="T6" fmla="*/ 58 w 135"/>
              <a:gd name="T7" fmla="*/ 6 h 96"/>
              <a:gd name="T8" fmla="*/ 58 w 135"/>
              <a:gd name="T9" fmla="*/ 38 h 96"/>
              <a:gd name="T10" fmla="*/ 90 w 135"/>
              <a:gd name="T11" fmla="*/ 38 h 96"/>
              <a:gd name="T12" fmla="*/ 96 w 135"/>
              <a:gd name="T13" fmla="*/ 33 h 96"/>
              <a:gd name="T14" fmla="*/ 96 w 135"/>
              <a:gd name="T15" fmla="*/ 6 h 96"/>
              <a:gd name="T16" fmla="*/ 58 w 135"/>
              <a:gd name="T17" fmla="*/ 38 h 96"/>
              <a:gd name="T18" fmla="*/ 44 w 135"/>
              <a:gd name="T19" fmla="*/ 38 h 96"/>
              <a:gd name="T20" fmla="*/ 40 w 135"/>
              <a:gd name="T21" fmla="*/ 40 h 96"/>
              <a:gd name="T22" fmla="*/ 39 w 135"/>
              <a:gd name="T23" fmla="*/ 44 h 96"/>
              <a:gd name="T24" fmla="*/ 39 w 135"/>
              <a:gd name="T25" fmla="*/ 58 h 96"/>
              <a:gd name="T26" fmla="*/ 52 w 135"/>
              <a:gd name="T27" fmla="*/ 58 h 96"/>
              <a:gd name="T28" fmla="*/ 56 w 135"/>
              <a:gd name="T29" fmla="*/ 56 h 96"/>
              <a:gd name="T30" fmla="*/ 58 w 135"/>
              <a:gd name="T31" fmla="*/ 52 h 96"/>
              <a:gd name="T32" fmla="*/ 58 w 135"/>
              <a:gd name="T33" fmla="*/ 38 h 96"/>
              <a:gd name="T34" fmla="*/ 39 w 135"/>
              <a:gd name="T35" fmla="*/ 58 h 96"/>
              <a:gd name="T36" fmla="*/ 6 w 135"/>
              <a:gd name="T37" fmla="*/ 58 h 96"/>
              <a:gd name="T38" fmla="*/ 0 w 135"/>
              <a:gd name="T39" fmla="*/ 63 h 96"/>
              <a:gd name="T40" fmla="*/ 0 w 135"/>
              <a:gd name="T41" fmla="*/ 90 h 96"/>
              <a:gd name="T42" fmla="*/ 6 w 135"/>
              <a:gd name="T43" fmla="*/ 96 h 96"/>
              <a:gd name="T44" fmla="*/ 33 w 135"/>
              <a:gd name="T45" fmla="*/ 96 h 96"/>
              <a:gd name="T46" fmla="*/ 39 w 135"/>
              <a:gd name="T47" fmla="*/ 90 h 96"/>
              <a:gd name="T48" fmla="*/ 39 w 135"/>
              <a:gd name="T49" fmla="*/ 58 h 96"/>
              <a:gd name="T50" fmla="*/ 135 w 135"/>
              <a:gd name="T51" fmla="*/ 63 h 96"/>
              <a:gd name="T52" fmla="*/ 129 w 135"/>
              <a:gd name="T53" fmla="*/ 58 h 96"/>
              <a:gd name="T54" fmla="*/ 102 w 135"/>
              <a:gd name="T55" fmla="*/ 58 h 96"/>
              <a:gd name="T56" fmla="*/ 96 w 135"/>
              <a:gd name="T57" fmla="*/ 63 h 96"/>
              <a:gd name="T58" fmla="*/ 96 w 135"/>
              <a:gd name="T59" fmla="*/ 90 h 96"/>
              <a:gd name="T60" fmla="*/ 102 w 135"/>
              <a:gd name="T61" fmla="*/ 96 h 96"/>
              <a:gd name="T62" fmla="*/ 129 w 135"/>
              <a:gd name="T63" fmla="*/ 96 h 96"/>
              <a:gd name="T64" fmla="*/ 135 w 135"/>
              <a:gd name="T65" fmla="*/ 90 h 96"/>
              <a:gd name="T66" fmla="*/ 135 w 135"/>
              <a:gd name="T67" fmla="*/ 63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5" h="96">
                <a:moveTo>
                  <a:pt x="96" y="6"/>
                </a:moveTo>
                <a:cubicBezTo>
                  <a:pt x="96" y="2"/>
                  <a:pt x="94" y="0"/>
                  <a:pt x="9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0" y="0"/>
                  <a:pt x="58" y="2"/>
                  <a:pt x="58" y="6"/>
                </a:cubicBezTo>
                <a:cubicBezTo>
                  <a:pt x="58" y="38"/>
                  <a:pt x="58" y="38"/>
                  <a:pt x="58" y="38"/>
                </a:cubicBezTo>
                <a:cubicBezTo>
                  <a:pt x="90" y="38"/>
                  <a:pt x="90" y="38"/>
                  <a:pt x="90" y="38"/>
                </a:cubicBezTo>
                <a:cubicBezTo>
                  <a:pt x="94" y="38"/>
                  <a:pt x="96" y="36"/>
                  <a:pt x="96" y="33"/>
                </a:cubicBezTo>
                <a:lnTo>
                  <a:pt x="96" y="6"/>
                </a:lnTo>
                <a:close/>
                <a:moveTo>
                  <a:pt x="58" y="38"/>
                </a:moveTo>
                <a:cubicBezTo>
                  <a:pt x="44" y="38"/>
                  <a:pt x="44" y="38"/>
                  <a:pt x="44" y="38"/>
                </a:cubicBezTo>
                <a:cubicBezTo>
                  <a:pt x="43" y="38"/>
                  <a:pt x="41" y="39"/>
                  <a:pt x="40" y="40"/>
                </a:cubicBezTo>
                <a:cubicBezTo>
                  <a:pt x="39" y="41"/>
                  <a:pt x="39" y="43"/>
                  <a:pt x="39" y="44"/>
                </a:cubicBezTo>
                <a:cubicBezTo>
                  <a:pt x="39" y="58"/>
                  <a:pt x="39" y="58"/>
                  <a:pt x="39" y="58"/>
                </a:cubicBezTo>
                <a:cubicBezTo>
                  <a:pt x="52" y="58"/>
                  <a:pt x="52" y="58"/>
                  <a:pt x="52" y="58"/>
                </a:cubicBezTo>
                <a:cubicBezTo>
                  <a:pt x="54" y="58"/>
                  <a:pt x="55" y="57"/>
                  <a:pt x="56" y="56"/>
                </a:cubicBezTo>
                <a:cubicBezTo>
                  <a:pt x="57" y="55"/>
                  <a:pt x="58" y="53"/>
                  <a:pt x="58" y="52"/>
                </a:cubicBezTo>
                <a:lnTo>
                  <a:pt x="58" y="38"/>
                </a:lnTo>
                <a:close/>
                <a:moveTo>
                  <a:pt x="39" y="58"/>
                </a:moveTo>
                <a:cubicBezTo>
                  <a:pt x="6" y="58"/>
                  <a:pt x="6" y="58"/>
                  <a:pt x="6" y="58"/>
                </a:cubicBezTo>
                <a:cubicBezTo>
                  <a:pt x="3" y="58"/>
                  <a:pt x="0" y="60"/>
                  <a:pt x="0" y="63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3"/>
                  <a:pt x="3" y="96"/>
                  <a:pt x="6" y="96"/>
                </a:cubicBezTo>
                <a:cubicBezTo>
                  <a:pt x="33" y="96"/>
                  <a:pt x="33" y="96"/>
                  <a:pt x="33" y="96"/>
                </a:cubicBezTo>
                <a:cubicBezTo>
                  <a:pt x="36" y="96"/>
                  <a:pt x="39" y="93"/>
                  <a:pt x="39" y="90"/>
                </a:cubicBezTo>
                <a:lnTo>
                  <a:pt x="39" y="58"/>
                </a:lnTo>
                <a:close/>
                <a:moveTo>
                  <a:pt x="135" y="63"/>
                </a:moveTo>
                <a:cubicBezTo>
                  <a:pt x="135" y="60"/>
                  <a:pt x="132" y="58"/>
                  <a:pt x="129" y="58"/>
                </a:cubicBezTo>
                <a:cubicBezTo>
                  <a:pt x="102" y="58"/>
                  <a:pt x="102" y="58"/>
                  <a:pt x="102" y="58"/>
                </a:cubicBezTo>
                <a:cubicBezTo>
                  <a:pt x="99" y="58"/>
                  <a:pt x="96" y="60"/>
                  <a:pt x="96" y="63"/>
                </a:cubicBezTo>
                <a:cubicBezTo>
                  <a:pt x="96" y="90"/>
                  <a:pt x="96" y="90"/>
                  <a:pt x="96" y="90"/>
                </a:cubicBezTo>
                <a:cubicBezTo>
                  <a:pt x="96" y="93"/>
                  <a:pt x="99" y="96"/>
                  <a:pt x="102" y="96"/>
                </a:cubicBezTo>
                <a:cubicBezTo>
                  <a:pt x="129" y="96"/>
                  <a:pt x="129" y="96"/>
                  <a:pt x="129" y="96"/>
                </a:cubicBezTo>
                <a:cubicBezTo>
                  <a:pt x="132" y="96"/>
                  <a:pt x="135" y="93"/>
                  <a:pt x="135" y="90"/>
                </a:cubicBezTo>
                <a:lnTo>
                  <a:pt x="135" y="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72120" y="1405890"/>
            <a:ext cx="2999740" cy="38474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1126" y="1051079"/>
            <a:ext cx="7242541" cy="5538414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6644243" y="1793752"/>
            <a:ext cx="5596404" cy="2289715"/>
            <a:chOff x="649144" y="1784432"/>
            <a:chExt cx="5596404" cy="2289715"/>
          </a:xfrm>
        </p:grpSpPr>
        <p:grpSp>
          <p:nvGrpSpPr>
            <p:cNvPr id="18" name="组合 17"/>
            <p:cNvGrpSpPr/>
            <p:nvPr/>
          </p:nvGrpSpPr>
          <p:grpSpPr>
            <a:xfrm>
              <a:off x="649144" y="1784432"/>
              <a:ext cx="5596404" cy="1727562"/>
              <a:chOff x="649144" y="1784432"/>
              <a:chExt cx="5596404" cy="1727562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649144" y="1784432"/>
                <a:ext cx="55964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//</a:t>
                </a:r>
                <a:r>
                  <a:rPr lang="zh-CN" altLang="en-US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等待按键</a:t>
                </a:r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</a:t>
                </a:r>
                <a:r>
                  <a:rPr lang="zh-CN" altLang="en-US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按第一次按下（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内部</a:t>
                </a:r>
                <a:r>
                  <a:rPr lang="zh-CN" altLang="en-US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无程序，原地踏步）</a:t>
                </a:r>
                <a:endPara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1127445" y="3142662"/>
                <a:ext cx="36920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//</a:t>
                </a:r>
                <a:r>
                  <a:rPr lang="zh-CN" altLang="en-US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发出“叮”的声调（频率</a:t>
                </a:r>
                <a:r>
                  <a:rPr lang="en-US" altLang="zh-CN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1300</a:t>
                </a:r>
                <a:r>
                  <a:rPr lang="zh-CN" altLang="en-US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9" name="文本框 18"/>
            <p:cNvSpPr txBox="1"/>
            <p:nvPr/>
          </p:nvSpPr>
          <p:spPr>
            <a:xfrm>
              <a:off x="1127445" y="3704815"/>
              <a:ext cx="39613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//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等待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00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毫秒（声音持续</a:t>
              </a:r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500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毫秒）</a:t>
              </a:r>
              <a:endPara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7122544" y="4404995"/>
            <a:ext cx="3692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发出“咚”的声调（频率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1000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122544" y="5072365"/>
            <a:ext cx="3961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等待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00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毫秒（声音持续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毫秒）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122543" y="5739735"/>
            <a:ext cx="1537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关闭蜂鸣器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28389" y="438209"/>
            <a:ext cx="3198468" cy="572554"/>
            <a:chOff x="328389" y="438209"/>
            <a:chExt cx="3198468" cy="572554"/>
          </a:xfrm>
          <a:solidFill>
            <a:srgbClr val="22BCAF"/>
          </a:solidFill>
        </p:grpSpPr>
        <p:sp>
          <p:nvSpPr>
            <p:cNvPr id="20" name="矩形 19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649145" y="438209"/>
              <a:ext cx="2877712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38913" y="478525"/>
              <a:ext cx="2698175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动手做</a:t>
              </a:r>
              <a:r>
                <a:rPr lang="zh-CN" altLang="en-US" sz="2800" b="1" dirty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一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个门铃</a:t>
              </a:r>
              <a:endParaRPr lang="en-US" altLang="zh-CN" sz="2800" b="1" dirty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1632610" y="2747910"/>
            <a:ext cx="2236510" cy="1247377"/>
            <a:chOff x="1094674" y="2913261"/>
            <a:chExt cx="2236510" cy="1247377"/>
          </a:xfrm>
        </p:grpSpPr>
        <p:grpSp>
          <p:nvGrpSpPr>
            <p:cNvPr id="30" name="组合 29"/>
            <p:cNvGrpSpPr/>
            <p:nvPr/>
          </p:nvGrpSpPr>
          <p:grpSpPr>
            <a:xfrm>
              <a:off x="1094674" y="2913261"/>
              <a:ext cx="2236510" cy="1247377"/>
              <a:chOff x="971303" y="3640302"/>
              <a:chExt cx="2236510" cy="1247377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1021341" y="4426014"/>
                <a:ext cx="217218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2400" dirty="0" smtClean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sz="2400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971303" y="3640302"/>
                <a:ext cx="223651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0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  <a:endParaRPr lang="zh-CN" altLang="en-US" sz="4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31" name="直接连接符 30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/>
        </p:nvGrpSpPr>
        <p:grpSpPr>
          <a:xfrm>
            <a:off x="5626667" y="2576022"/>
            <a:ext cx="4460763" cy="664688"/>
            <a:chOff x="2879931" y="3144822"/>
            <a:chExt cx="4460763" cy="664688"/>
          </a:xfrm>
        </p:grpSpPr>
        <p:sp>
          <p:nvSpPr>
            <p:cNvPr id="14" name="TextBox 4"/>
            <p:cNvSpPr>
              <a:spLocks noChangeArrowheads="1"/>
            </p:cNvSpPr>
            <p:nvPr/>
          </p:nvSpPr>
          <p:spPr bwMode="auto">
            <a:xfrm>
              <a:off x="4149762" y="3184779"/>
              <a:ext cx="3190932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动手做一</a:t>
              </a:r>
              <a:r>
                <a:rPr lang="zh-CN" altLang="en-US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个门铃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2BCA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02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626667" y="3823529"/>
            <a:ext cx="4887443" cy="664688"/>
            <a:chOff x="2879931" y="4222056"/>
            <a:chExt cx="4887443" cy="664688"/>
          </a:xfrm>
        </p:grpSpPr>
        <p:sp>
          <p:nvSpPr>
            <p:cNvPr id="17" name="TextBox 4"/>
            <p:cNvSpPr>
              <a:spLocks noChangeArrowheads="1"/>
            </p:cNvSpPr>
            <p:nvPr/>
          </p:nvSpPr>
          <p:spPr bwMode="auto">
            <a:xfrm>
              <a:off x="4149763" y="4262013"/>
              <a:ext cx="3617611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我们还能怎么玩</a:t>
              </a:r>
              <a:r>
                <a:rPr lang="en-US" altLang="zh-CN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 ?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2879931" y="4222056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FF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03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626667" y="5071035"/>
            <a:ext cx="4789542" cy="664688"/>
            <a:chOff x="2879931" y="5299289"/>
            <a:chExt cx="4789542" cy="664688"/>
          </a:xfrm>
        </p:grpSpPr>
        <p:sp>
          <p:nvSpPr>
            <p:cNvPr id="20" name="TextBox 4"/>
            <p:cNvSpPr>
              <a:spLocks noChangeArrowheads="1"/>
            </p:cNvSpPr>
            <p:nvPr/>
          </p:nvSpPr>
          <p:spPr bwMode="auto">
            <a:xfrm>
              <a:off x="4149763" y="5339246"/>
              <a:ext cx="3519710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分享学到的知识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2879931" y="5299289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F6AE1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04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626667" y="1328515"/>
            <a:ext cx="4887443" cy="664688"/>
            <a:chOff x="2879931" y="3144822"/>
            <a:chExt cx="4887443" cy="664688"/>
          </a:xfrm>
        </p:grpSpPr>
        <p:sp>
          <p:nvSpPr>
            <p:cNvPr id="35" name="TextBox 4"/>
            <p:cNvSpPr>
              <a:spLocks noChangeArrowheads="1"/>
            </p:cNvSpPr>
            <p:nvPr/>
          </p:nvSpPr>
          <p:spPr bwMode="auto">
            <a:xfrm>
              <a:off x="4149761" y="3184779"/>
              <a:ext cx="3617613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声音的秘密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390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01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609999" y="1548384"/>
            <a:ext cx="6378801" cy="1115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 smtClean="0">
                <a:latin typeface="microduino" panose="00000500000000000000" pitchFamily="50" charset="0"/>
                <a:ea typeface="微软雅黑" panose="020B0503020204020204" pitchFamily="34" charset="-122"/>
                <a:cs typeface="Microsoft Himalaya" panose="01010100010101010101" pitchFamily="2" charset="0"/>
              </a:rPr>
              <a:t>老式的门</a:t>
            </a:r>
            <a:r>
              <a:rPr lang="zh-CN" altLang="en-US" sz="2800" dirty="0">
                <a:latin typeface="microduino" panose="00000500000000000000" pitchFamily="50" charset="0"/>
                <a:ea typeface="微软雅黑" panose="020B0503020204020204" pitchFamily="34" charset="-122"/>
                <a:cs typeface="Microsoft Himalaya" panose="01010100010101010101" pitchFamily="2" charset="0"/>
              </a:rPr>
              <a:t>是有门环的</a:t>
            </a:r>
            <a:r>
              <a:rPr lang="zh-CN" altLang="en-US" sz="2800" dirty="0" smtClean="0">
                <a:latin typeface="microduino" panose="00000500000000000000" pitchFamily="50" charset="0"/>
                <a:ea typeface="微软雅黑" panose="020B0503020204020204" pitchFamily="34" charset="-122"/>
                <a:cs typeface="Microsoft Himalaya" panose="01010100010101010101" pitchFamily="2" charset="0"/>
              </a:rPr>
              <a:t>，敲门</a:t>
            </a:r>
            <a:r>
              <a:rPr lang="zh-CN" altLang="en-US" sz="2800" dirty="0">
                <a:latin typeface="microduino" panose="00000500000000000000" pitchFamily="50" charset="0"/>
                <a:ea typeface="微软雅黑" panose="020B0503020204020204" pitchFamily="34" charset="-122"/>
                <a:cs typeface="Microsoft Himalaya" panose="01010100010101010101" pitchFamily="2" charset="0"/>
              </a:rPr>
              <a:t>以三下为规矩，敲三下等一等，没人回应再</a:t>
            </a:r>
            <a:r>
              <a:rPr lang="zh-CN" altLang="en-US" sz="2800" dirty="0" smtClean="0">
                <a:latin typeface="microduino" panose="00000500000000000000" pitchFamily="50" charset="0"/>
                <a:ea typeface="微软雅黑" panose="020B0503020204020204" pitchFamily="34" charset="-122"/>
                <a:cs typeface="Microsoft Himalaya" panose="01010100010101010101" pitchFamily="2" charset="0"/>
              </a:rPr>
              <a:t>敲</a:t>
            </a:r>
            <a:endParaRPr lang="en-US" altLang="zh-CN" sz="2800" dirty="0">
              <a:latin typeface="microduino" panose="00000500000000000000" pitchFamily="50" charset="0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pic>
        <p:nvPicPr>
          <p:cNvPr id="1026" name="Picture 2" descr="http://thumbs.dreamstime.com/t/%C7%C3%C3%C5%C8%CBlionhead-281498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389" y="1708939"/>
            <a:ext cx="5063317" cy="3803433"/>
          </a:xfrm>
          <a:prstGeom prst="rect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</p:pic>
      <p:grpSp>
        <p:nvGrpSpPr>
          <p:cNvPr id="4" name="组合 3"/>
          <p:cNvGrpSpPr/>
          <p:nvPr/>
        </p:nvGrpSpPr>
        <p:grpSpPr>
          <a:xfrm>
            <a:off x="328389" y="438209"/>
            <a:ext cx="3866240" cy="572554"/>
            <a:chOff x="328389" y="438209"/>
            <a:chExt cx="3866240" cy="572554"/>
          </a:xfrm>
          <a:solidFill>
            <a:srgbClr val="EF483E"/>
          </a:solidFill>
        </p:grpSpPr>
        <p:sp>
          <p:nvSpPr>
            <p:cNvPr id="5" name="矩形 4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649145" y="438209"/>
              <a:ext cx="3545484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53926" y="478525"/>
              <a:ext cx="3057248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我们还能怎么玩？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609999" y="2884923"/>
            <a:ext cx="6378801" cy="1626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 smtClean="0">
                <a:latin typeface="microduino" panose="00000500000000000000" pitchFamily="50" charset="0"/>
                <a:ea typeface="微软雅黑" panose="020B0503020204020204" pitchFamily="34" charset="-122"/>
                <a:cs typeface="Microsoft Himalaya" panose="01010100010101010101" pitchFamily="2" charset="0"/>
              </a:rPr>
              <a:t>只有</a:t>
            </a:r>
            <a:r>
              <a:rPr lang="zh-CN" altLang="en-US" sz="2800" dirty="0">
                <a:latin typeface="microduino" panose="00000500000000000000" pitchFamily="50" charset="0"/>
                <a:ea typeface="微软雅黑" panose="020B0503020204020204" pitchFamily="34" charset="-122"/>
                <a:cs typeface="Microsoft Himalaya" panose="01010100010101010101" pitchFamily="2" charset="0"/>
              </a:rPr>
              <a:t>在有亲戚朋友去世人们去报丧的时候，或者有紧急事件发生的时候，才会不停的急促</a:t>
            </a:r>
            <a:r>
              <a:rPr lang="zh-CN" altLang="en-US" sz="2800" dirty="0" smtClean="0">
                <a:latin typeface="microduino" panose="00000500000000000000" pitchFamily="50" charset="0"/>
                <a:ea typeface="微软雅黑" panose="020B0503020204020204" pitchFamily="34" charset="-122"/>
                <a:cs typeface="Microsoft Himalaya" panose="01010100010101010101" pitchFamily="2" charset="0"/>
              </a:rPr>
              <a:t>敲门</a:t>
            </a:r>
            <a:endParaRPr lang="en-US" altLang="zh-CN" sz="2800" dirty="0" smtClean="0">
              <a:latin typeface="microduino" panose="00000500000000000000" pitchFamily="50" charset="0"/>
              <a:ea typeface="微软雅黑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09999" y="4738527"/>
            <a:ext cx="6378801" cy="1115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 smtClean="0">
                <a:latin typeface="microduino" panose="00000500000000000000" pitchFamily="50" charset="0"/>
                <a:ea typeface="微软雅黑" panose="020B0503020204020204" pitchFamily="34" charset="-122"/>
                <a:cs typeface="Microsoft Himalaya" panose="01010100010101010101" pitchFamily="2" charset="0"/>
              </a:rPr>
              <a:t>随着</a:t>
            </a:r>
            <a:r>
              <a:rPr lang="zh-CN" altLang="en-US" sz="2800" dirty="0">
                <a:latin typeface="microduino" panose="00000500000000000000" pitchFamily="50" charset="0"/>
                <a:ea typeface="微软雅黑" panose="020B0503020204020204" pitchFamily="34" charset="-122"/>
                <a:cs typeface="Microsoft Himalaya" panose="01010100010101010101" pitchFamily="2" charset="0"/>
              </a:rPr>
              <a:t>通信的普及和忙碌的生活节奏，“上门报丧”这一传统也被人淡忘</a:t>
            </a:r>
            <a:r>
              <a:rPr lang="zh-CN" altLang="en-US" sz="2800" dirty="0" smtClean="0">
                <a:latin typeface="microduino" panose="00000500000000000000" pitchFamily="50" charset="0"/>
                <a:ea typeface="微软雅黑" panose="020B0503020204020204" pitchFamily="34" charset="-122"/>
                <a:cs typeface="Microsoft Himalaya" panose="01010100010101010101" pitchFamily="2" charset="0"/>
              </a:rPr>
              <a:t>了</a:t>
            </a:r>
            <a:endParaRPr lang="en-US" altLang="zh-CN" sz="2800" dirty="0">
              <a:latin typeface="microduino" panose="00000500000000000000" pitchFamily="50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9145" y="1300304"/>
            <a:ext cx="6217353" cy="503384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26857" y="5863218"/>
            <a:ext cx="7315200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执行完一次门铃发声任务后，等待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3000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毫秒，在这期间程序原地踏步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866498" y="2603612"/>
            <a:ext cx="4426857" cy="1407795"/>
          </a:xfrm>
          <a:prstGeom prst="rect">
            <a:avLst/>
          </a:prstGeom>
          <a:ln w="57150">
            <a:solidFill>
              <a:srgbClr val="EF483E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为防止有人乱按门铃，改写门铃的程序，使门铃在响过一次之后的几秒钟内不再会被按响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28389" y="438209"/>
            <a:ext cx="3866240" cy="572554"/>
            <a:chOff x="328389" y="438209"/>
            <a:chExt cx="3866240" cy="572554"/>
          </a:xfrm>
          <a:solidFill>
            <a:srgbClr val="EF483E"/>
          </a:solidFill>
        </p:grpSpPr>
        <p:sp>
          <p:nvSpPr>
            <p:cNvPr id="7" name="矩形 6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649145" y="438209"/>
              <a:ext cx="3545484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853926" y="478525"/>
              <a:ext cx="3057248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我们还能怎么玩？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3"/>
            <a:ext cx="12192000" cy="6850554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28389" y="438209"/>
            <a:ext cx="3176811" cy="572554"/>
            <a:chOff x="328389" y="438209"/>
            <a:chExt cx="3176811" cy="572554"/>
          </a:xfrm>
          <a:solidFill>
            <a:srgbClr val="FF0000"/>
          </a:solidFill>
        </p:grpSpPr>
        <p:sp>
          <p:nvSpPr>
            <p:cNvPr id="5" name="矩形 4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649145" y="438209"/>
              <a:ext cx="2856055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86859" y="478525"/>
              <a:ext cx="2339103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乐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高外形示例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3"/>
            <a:ext cx="12192000" cy="6850554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28389" y="438209"/>
            <a:ext cx="3176811" cy="572554"/>
            <a:chOff x="328389" y="438209"/>
            <a:chExt cx="3176811" cy="572554"/>
          </a:xfrm>
          <a:solidFill>
            <a:srgbClr val="FF0000"/>
          </a:solidFill>
        </p:grpSpPr>
        <p:sp>
          <p:nvSpPr>
            <p:cNvPr id="5" name="矩形 4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649145" y="438209"/>
              <a:ext cx="2856055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86859" y="478525"/>
              <a:ext cx="2339103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乐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高外形示例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1632610" y="2747910"/>
            <a:ext cx="2236510" cy="1247377"/>
            <a:chOff x="1094674" y="2913261"/>
            <a:chExt cx="2236510" cy="1247377"/>
          </a:xfrm>
        </p:grpSpPr>
        <p:grpSp>
          <p:nvGrpSpPr>
            <p:cNvPr id="30" name="组合 29"/>
            <p:cNvGrpSpPr/>
            <p:nvPr/>
          </p:nvGrpSpPr>
          <p:grpSpPr>
            <a:xfrm>
              <a:off x="1094674" y="2913261"/>
              <a:ext cx="2236510" cy="1247377"/>
              <a:chOff x="971303" y="3640302"/>
              <a:chExt cx="2236510" cy="1247377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1021341" y="4426014"/>
                <a:ext cx="217218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2400" dirty="0" smtClean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sz="2400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971303" y="3640302"/>
                <a:ext cx="223651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0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  <a:endParaRPr lang="zh-CN" altLang="en-US" sz="4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31" name="直接连接符 30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/>
        </p:nvGrpSpPr>
        <p:grpSpPr>
          <a:xfrm>
            <a:off x="5626667" y="2576022"/>
            <a:ext cx="4388191" cy="664688"/>
            <a:chOff x="2879931" y="3144822"/>
            <a:chExt cx="4388191" cy="664688"/>
          </a:xfrm>
        </p:grpSpPr>
        <p:sp>
          <p:nvSpPr>
            <p:cNvPr id="14" name="TextBox 4"/>
            <p:cNvSpPr>
              <a:spLocks noChangeArrowheads="1"/>
            </p:cNvSpPr>
            <p:nvPr/>
          </p:nvSpPr>
          <p:spPr bwMode="auto">
            <a:xfrm>
              <a:off x="4149762" y="3184779"/>
              <a:ext cx="3118360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动手做一个门铃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2BCA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02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626667" y="3823529"/>
            <a:ext cx="4887443" cy="664688"/>
            <a:chOff x="2879931" y="4222056"/>
            <a:chExt cx="4887443" cy="664688"/>
          </a:xfrm>
        </p:grpSpPr>
        <p:sp>
          <p:nvSpPr>
            <p:cNvPr id="17" name="TextBox 4"/>
            <p:cNvSpPr>
              <a:spLocks noChangeArrowheads="1"/>
            </p:cNvSpPr>
            <p:nvPr/>
          </p:nvSpPr>
          <p:spPr bwMode="auto">
            <a:xfrm>
              <a:off x="4149763" y="4262013"/>
              <a:ext cx="3617611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我们还能怎么玩</a:t>
              </a:r>
              <a:r>
                <a:rPr lang="en-US" altLang="zh-CN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 ?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2879931" y="4222056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FF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03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626667" y="5071035"/>
            <a:ext cx="4789542" cy="664688"/>
            <a:chOff x="2879931" y="5299289"/>
            <a:chExt cx="4789542" cy="664688"/>
          </a:xfrm>
        </p:grpSpPr>
        <p:sp>
          <p:nvSpPr>
            <p:cNvPr id="20" name="TextBox 4"/>
            <p:cNvSpPr>
              <a:spLocks noChangeArrowheads="1"/>
            </p:cNvSpPr>
            <p:nvPr/>
          </p:nvSpPr>
          <p:spPr bwMode="auto">
            <a:xfrm>
              <a:off x="4149763" y="5339246"/>
              <a:ext cx="3519710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分享学到的知识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2879931" y="5299289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F6AE1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04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626667" y="1328515"/>
            <a:ext cx="4887443" cy="664688"/>
            <a:chOff x="2879931" y="3144822"/>
            <a:chExt cx="4887443" cy="664688"/>
          </a:xfrm>
        </p:grpSpPr>
        <p:sp>
          <p:nvSpPr>
            <p:cNvPr id="35" name="TextBox 4"/>
            <p:cNvSpPr>
              <a:spLocks noChangeArrowheads="1"/>
            </p:cNvSpPr>
            <p:nvPr/>
          </p:nvSpPr>
          <p:spPr bwMode="auto">
            <a:xfrm>
              <a:off x="4149761" y="3184779"/>
              <a:ext cx="3617613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声音的秘密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390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01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8828051" y="2981120"/>
            <a:ext cx="1158569" cy="1158570"/>
            <a:chOff x="6159185" y="3030998"/>
            <a:chExt cx="957495" cy="957495"/>
          </a:xfrm>
        </p:grpSpPr>
        <p:sp>
          <p:nvSpPr>
            <p:cNvPr id="27" name="弧形 26"/>
            <p:cNvSpPr/>
            <p:nvPr/>
          </p:nvSpPr>
          <p:spPr>
            <a:xfrm>
              <a:off x="6159185" y="3030998"/>
              <a:ext cx="957495" cy="957495"/>
            </a:xfrm>
            <a:prstGeom prst="arc">
              <a:avLst/>
            </a:prstGeom>
            <a:ln w="76200">
              <a:solidFill>
                <a:srgbClr val="2390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弧形 28"/>
            <p:cNvSpPr/>
            <p:nvPr/>
          </p:nvSpPr>
          <p:spPr>
            <a:xfrm>
              <a:off x="6262251" y="3384467"/>
              <a:ext cx="539225" cy="539225"/>
            </a:xfrm>
            <a:prstGeom prst="arc">
              <a:avLst/>
            </a:prstGeom>
            <a:ln w="76200">
              <a:solidFill>
                <a:srgbClr val="2390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弧形 29"/>
            <p:cNvSpPr/>
            <p:nvPr/>
          </p:nvSpPr>
          <p:spPr>
            <a:xfrm>
              <a:off x="6194748" y="3209929"/>
              <a:ext cx="761454" cy="761456"/>
            </a:xfrm>
            <a:prstGeom prst="arc">
              <a:avLst/>
            </a:prstGeom>
            <a:ln w="76200">
              <a:solidFill>
                <a:srgbClr val="2390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 descr="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7158" y="500042"/>
            <a:ext cx="1905000" cy="6000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" y="6985"/>
            <a:ext cx="12237720" cy="6844030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6270036" y="2703808"/>
            <a:ext cx="1462994" cy="1797979"/>
            <a:chOff x="3827463" y="677863"/>
            <a:chExt cx="4416425" cy="5427663"/>
          </a:xfrm>
        </p:grpSpPr>
        <p:sp>
          <p:nvSpPr>
            <p:cNvPr id="10" name="Freeform 9"/>
            <p:cNvSpPr/>
            <p:nvPr/>
          </p:nvSpPr>
          <p:spPr bwMode="auto">
            <a:xfrm>
              <a:off x="4440238" y="3757613"/>
              <a:ext cx="2452688" cy="2347913"/>
            </a:xfrm>
            <a:custGeom>
              <a:avLst/>
              <a:gdLst>
                <a:gd name="T0" fmla="*/ 642 w 653"/>
                <a:gd name="T1" fmla="*/ 38 h 625"/>
                <a:gd name="T2" fmla="*/ 643 w 653"/>
                <a:gd name="T3" fmla="*/ 305 h 625"/>
                <a:gd name="T4" fmla="*/ 642 w 653"/>
                <a:gd name="T5" fmla="*/ 350 h 625"/>
                <a:gd name="T6" fmla="*/ 642 w 653"/>
                <a:gd name="T7" fmla="*/ 548 h 625"/>
                <a:gd name="T8" fmla="*/ 565 w 653"/>
                <a:gd name="T9" fmla="*/ 625 h 625"/>
                <a:gd name="T10" fmla="*/ 81 w 653"/>
                <a:gd name="T11" fmla="*/ 625 h 625"/>
                <a:gd name="T12" fmla="*/ 4 w 653"/>
                <a:gd name="T13" fmla="*/ 548 h 625"/>
                <a:gd name="T14" fmla="*/ 4 w 653"/>
                <a:gd name="T15" fmla="*/ 60 h 625"/>
                <a:gd name="T16" fmla="*/ 2 w 653"/>
                <a:gd name="T17" fmla="*/ 34 h 625"/>
                <a:gd name="T18" fmla="*/ 34 w 653"/>
                <a:gd name="T19" fmla="*/ 1 h 625"/>
                <a:gd name="T20" fmla="*/ 64 w 653"/>
                <a:gd name="T21" fmla="*/ 20 h 625"/>
                <a:gd name="T22" fmla="*/ 588 w 653"/>
                <a:gd name="T23" fmla="*/ 15 h 625"/>
                <a:gd name="T24" fmla="*/ 611 w 653"/>
                <a:gd name="T25" fmla="*/ 0 h 625"/>
                <a:gd name="T26" fmla="*/ 642 w 653"/>
                <a:gd name="T27" fmla="*/ 38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3" h="625">
                  <a:moveTo>
                    <a:pt x="642" y="38"/>
                  </a:moveTo>
                  <a:cubicBezTo>
                    <a:pt x="642" y="127"/>
                    <a:pt x="643" y="216"/>
                    <a:pt x="643" y="305"/>
                  </a:cubicBezTo>
                  <a:cubicBezTo>
                    <a:pt x="653" y="320"/>
                    <a:pt x="653" y="335"/>
                    <a:pt x="642" y="350"/>
                  </a:cubicBezTo>
                  <a:cubicBezTo>
                    <a:pt x="642" y="416"/>
                    <a:pt x="642" y="482"/>
                    <a:pt x="642" y="548"/>
                  </a:cubicBezTo>
                  <a:cubicBezTo>
                    <a:pt x="642" y="597"/>
                    <a:pt x="614" y="625"/>
                    <a:pt x="565" y="625"/>
                  </a:cubicBezTo>
                  <a:cubicBezTo>
                    <a:pt x="404" y="625"/>
                    <a:pt x="242" y="625"/>
                    <a:pt x="81" y="625"/>
                  </a:cubicBezTo>
                  <a:cubicBezTo>
                    <a:pt x="32" y="625"/>
                    <a:pt x="5" y="597"/>
                    <a:pt x="4" y="548"/>
                  </a:cubicBezTo>
                  <a:cubicBezTo>
                    <a:pt x="4" y="385"/>
                    <a:pt x="4" y="222"/>
                    <a:pt x="4" y="60"/>
                  </a:cubicBezTo>
                  <a:cubicBezTo>
                    <a:pt x="4" y="51"/>
                    <a:pt x="5" y="42"/>
                    <a:pt x="2" y="34"/>
                  </a:cubicBezTo>
                  <a:cubicBezTo>
                    <a:pt x="0" y="11"/>
                    <a:pt x="9" y="2"/>
                    <a:pt x="34" y="1"/>
                  </a:cubicBezTo>
                  <a:cubicBezTo>
                    <a:pt x="46" y="4"/>
                    <a:pt x="54" y="12"/>
                    <a:pt x="64" y="20"/>
                  </a:cubicBezTo>
                  <a:cubicBezTo>
                    <a:pt x="219" y="149"/>
                    <a:pt x="435" y="147"/>
                    <a:pt x="588" y="15"/>
                  </a:cubicBezTo>
                  <a:cubicBezTo>
                    <a:pt x="595" y="9"/>
                    <a:pt x="602" y="2"/>
                    <a:pt x="611" y="0"/>
                  </a:cubicBezTo>
                  <a:cubicBezTo>
                    <a:pt x="640" y="2"/>
                    <a:pt x="650" y="14"/>
                    <a:pt x="642" y="38"/>
                  </a:cubicBezTo>
                  <a:close/>
                </a:path>
              </a:pathLst>
            </a:custGeom>
            <a:solidFill>
              <a:srgbClr val="0F11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3827463" y="677863"/>
              <a:ext cx="3605213" cy="3222625"/>
            </a:xfrm>
            <a:custGeom>
              <a:avLst/>
              <a:gdLst>
                <a:gd name="T0" fmla="*/ 805 w 960"/>
                <a:gd name="T1" fmla="*/ 858 h 858"/>
                <a:gd name="T2" fmla="*/ 774 w 960"/>
                <a:gd name="T3" fmla="*/ 826 h 858"/>
                <a:gd name="T4" fmla="*/ 782 w 960"/>
                <a:gd name="T5" fmla="*/ 805 h 858"/>
                <a:gd name="T6" fmla="*/ 883 w 960"/>
                <a:gd name="T7" fmla="*/ 598 h 858"/>
                <a:gd name="T8" fmla="*/ 779 w 960"/>
                <a:gd name="T9" fmla="*/ 259 h 858"/>
                <a:gd name="T10" fmla="*/ 537 w 960"/>
                <a:gd name="T11" fmla="*/ 135 h 858"/>
                <a:gd name="T12" fmla="*/ 256 w 960"/>
                <a:gd name="T13" fmla="*/ 204 h 858"/>
                <a:gd name="T14" fmla="*/ 85 w 960"/>
                <a:gd name="T15" fmla="*/ 561 h 858"/>
                <a:gd name="T16" fmla="*/ 174 w 960"/>
                <a:gd name="T17" fmla="*/ 788 h 858"/>
                <a:gd name="T18" fmla="*/ 198 w 960"/>
                <a:gd name="T19" fmla="*/ 825 h 858"/>
                <a:gd name="T20" fmla="*/ 165 w 960"/>
                <a:gd name="T21" fmla="*/ 854 h 858"/>
                <a:gd name="T22" fmla="*/ 38 w 960"/>
                <a:gd name="T23" fmla="*/ 615 h 858"/>
                <a:gd name="T24" fmla="*/ 307 w 960"/>
                <a:gd name="T25" fmla="*/ 115 h 858"/>
                <a:gd name="T26" fmla="*/ 933 w 960"/>
                <a:gd name="T27" fmla="*/ 454 h 858"/>
                <a:gd name="T28" fmla="*/ 805 w 960"/>
                <a:gd name="T29" fmla="*/ 858 h 8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60" h="858">
                  <a:moveTo>
                    <a:pt x="805" y="858"/>
                  </a:moveTo>
                  <a:cubicBezTo>
                    <a:pt x="803" y="833"/>
                    <a:pt x="798" y="827"/>
                    <a:pt x="774" y="826"/>
                  </a:cubicBezTo>
                  <a:cubicBezTo>
                    <a:pt x="769" y="816"/>
                    <a:pt x="777" y="811"/>
                    <a:pt x="782" y="805"/>
                  </a:cubicBezTo>
                  <a:cubicBezTo>
                    <a:pt x="836" y="747"/>
                    <a:pt x="871" y="677"/>
                    <a:pt x="883" y="598"/>
                  </a:cubicBezTo>
                  <a:cubicBezTo>
                    <a:pt x="901" y="470"/>
                    <a:pt x="869" y="355"/>
                    <a:pt x="779" y="259"/>
                  </a:cubicBezTo>
                  <a:cubicBezTo>
                    <a:pt x="713" y="189"/>
                    <a:pt x="632" y="147"/>
                    <a:pt x="537" y="135"/>
                  </a:cubicBezTo>
                  <a:cubicBezTo>
                    <a:pt x="435" y="123"/>
                    <a:pt x="340" y="145"/>
                    <a:pt x="256" y="204"/>
                  </a:cubicBezTo>
                  <a:cubicBezTo>
                    <a:pt x="135" y="292"/>
                    <a:pt x="77" y="412"/>
                    <a:pt x="85" y="561"/>
                  </a:cubicBezTo>
                  <a:cubicBezTo>
                    <a:pt x="89" y="645"/>
                    <a:pt x="120" y="721"/>
                    <a:pt x="174" y="788"/>
                  </a:cubicBezTo>
                  <a:cubicBezTo>
                    <a:pt x="183" y="799"/>
                    <a:pt x="198" y="808"/>
                    <a:pt x="198" y="825"/>
                  </a:cubicBezTo>
                  <a:cubicBezTo>
                    <a:pt x="176" y="823"/>
                    <a:pt x="170" y="839"/>
                    <a:pt x="165" y="854"/>
                  </a:cubicBezTo>
                  <a:cubicBezTo>
                    <a:pt x="96" y="789"/>
                    <a:pt x="55" y="708"/>
                    <a:pt x="38" y="615"/>
                  </a:cubicBezTo>
                  <a:cubicBezTo>
                    <a:pt x="0" y="406"/>
                    <a:pt x="112" y="200"/>
                    <a:pt x="307" y="115"/>
                  </a:cubicBezTo>
                  <a:cubicBezTo>
                    <a:pt x="575" y="0"/>
                    <a:pt x="885" y="167"/>
                    <a:pt x="933" y="454"/>
                  </a:cubicBezTo>
                  <a:cubicBezTo>
                    <a:pt x="960" y="610"/>
                    <a:pt x="915" y="745"/>
                    <a:pt x="805" y="858"/>
                  </a:cubicBezTo>
                  <a:close/>
                </a:path>
              </a:pathLst>
            </a:custGeom>
            <a:solidFill>
              <a:srgbClr val="3F2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6851651" y="2979738"/>
              <a:ext cx="1108075" cy="2092325"/>
            </a:xfrm>
            <a:custGeom>
              <a:avLst/>
              <a:gdLst>
                <a:gd name="T0" fmla="*/ 0 w 295"/>
                <a:gd name="T1" fmla="*/ 557 h 557"/>
                <a:gd name="T2" fmla="*/ 1 w 295"/>
                <a:gd name="T3" fmla="*/ 512 h 557"/>
                <a:gd name="T4" fmla="*/ 237 w 295"/>
                <a:gd name="T5" fmla="*/ 321 h 557"/>
                <a:gd name="T6" fmla="*/ 249 w 295"/>
                <a:gd name="T7" fmla="*/ 264 h 557"/>
                <a:gd name="T8" fmla="*/ 250 w 295"/>
                <a:gd name="T9" fmla="*/ 29 h 557"/>
                <a:gd name="T10" fmla="*/ 280 w 295"/>
                <a:gd name="T11" fmla="*/ 6 h 557"/>
                <a:gd name="T12" fmla="*/ 294 w 295"/>
                <a:gd name="T13" fmla="*/ 22 h 557"/>
                <a:gd name="T14" fmla="*/ 293 w 295"/>
                <a:gd name="T15" fmla="*/ 271 h 557"/>
                <a:gd name="T16" fmla="*/ 292 w 295"/>
                <a:gd name="T17" fmla="*/ 273 h 557"/>
                <a:gd name="T18" fmla="*/ 133 w 295"/>
                <a:gd name="T19" fmla="*/ 517 h 557"/>
                <a:gd name="T20" fmla="*/ 0 w 295"/>
                <a:gd name="T21" fmla="*/ 557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5" h="557">
                  <a:moveTo>
                    <a:pt x="0" y="557"/>
                  </a:moveTo>
                  <a:cubicBezTo>
                    <a:pt x="0" y="542"/>
                    <a:pt x="1" y="527"/>
                    <a:pt x="1" y="512"/>
                  </a:cubicBezTo>
                  <a:cubicBezTo>
                    <a:pt x="119" y="496"/>
                    <a:pt x="198" y="433"/>
                    <a:pt x="237" y="321"/>
                  </a:cubicBezTo>
                  <a:cubicBezTo>
                    <a:pt x="244" y="302"/>
                    <a:pt x="247" y="283"/>
                    <a:pt x="249" y="264"/>
                  </a:cubicBezTo>
                  <a:cubicBezTo>
                    <a:pt x="251" y="186"/>
                    <a:pt x="249" y="107"/>
                    <a:pt x="250" y="29"/>
                  </a:cubicBezTo>
                  <a:cubicBezTo>
                    <a:pt x="250" y="6"/>
                    <a:pt x="258" y="0"/>
                    <a:pt x="280" y="6"/>
                  </a:cubicBezTo>
                  <a:cubicBezTo>
                    <a:pt x="289" y="8"/>
                    <a:pt x="294" y="12"/>
                    <a:pt x="294" y="22"/>
                  </a:cubicBezTo>
                  <a:cubicBezTo>
                    <a:pt x="293" y="105"/>
                    <a:pt x="295" y="188"/>
                    <a:pt x="293" y="271"/>
                  </a:cubicBezTo>
                  <a:cubicBezTo>
                    <a:pt x="293" y="274"/>
                    <a:pt x="293" y="271"/>
                    <a:pt x="292" y="273"/>
                  </a:cubicBezTo>
                  <a:cubicBezTo>
                    <a:pt x="281" y="382"/>
                    <a:pt x="226" y="462"/>
                    <a:pt x="133" y="517"/>
                  </a:cubicBezTo>
                  <a:cubicBezTo>
                    <a:pt x="92" y="541"/>
                    <a:pt x="48" y="554"/>
                    <a:pt x="0" y="557"/>
                  </a:cubicBezTo>
                  <a:close/>
                </a:path>
              </a:pathLst>
            </a:custGeom>
            <a:solidFill>
              <a:srgbClr val="232E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7504113" y="2338388"/>
              <a:ext cx="739775" cy="1666875"/>
            </a:xfrm>
            <a:custGeom>
              <a:avLst/>
              <a:gdLst>
                <a:gd name="T0" fmla="*/ 118 w 197"/>
                <a:gd name="T1" fmla="*/ 444 h 444"/>
                <a:gd name="T2" fmla="*/ 118 w 197"/>
                <a:gd name="T3" fmla="*/ 203 h 444"/>
                <a:gd name="T4" fmla="*/ 113 w 197"/>
                <a:gd name="T5" fmla="*/ 185 h 444"/>
                <a:gd name="T6" fmla="*/ 81 w 197"/>
                <a:gd name="T7" fmla="*/ 184 h 444"/>
                <a:gd name="T8" fmla="*/ 78 w 197"/>
                <a:gd name="T9" fmla="*/ 200 h 444"/>
                <a:gd name="T10" fmla="*/ 78 w 197"/>
                <a:gd name="T11" fmla="*/ 412 h 444"/>
                <a:gd name="T12" fmla="*/ 75 w 197"/>
                <a:gd name="T13" fmla="*/ 435 h 444"/>
                <a:gd name="T14" fmla="*/ 75 w 197"/>
                <a:gd name="T15" fmla="*/ 198 h 444"/>
                <a:gd name="T16" fmla="*/ 60 w 197"/>
                <a:gd name="T17" fmla="*/ 174 h 444"/>
                <a:gd name="T18" fmla="*/ 10 w 197"/>
                <a:gd name="T19" fmla="*/ 70 h 444"/>
                <a:gd name="T20" fmla="*/ 100 w 197"/>
                <a:gd name="T21" fmla="*/ 1 h 444"/>
                <a:gd name="T22" fmla="*/ 188 w 197"/>
                <a:gd name="T23" fmla="*/ 76 h 444"/>
                <a:gd name="T24" fmla="*/ 135 w 197"/>
                <a:gd name="T25" fmla="*/ 175 h 444"/>
                <a:gd name="T26" fmla="*/ 122 w 197"/>
                <a:gd name="T27" fmla="*/ 197 h 444"/>
                <a:gd name="T28" fmla="*/ 122 w 197"/>
                <a:gd name="T29" fmla="*/ 413 h 444"/>
                <a:gd name="T30" fmla="*/ 118 w 197"/>
                <a:gd name="T31" fmla="*/ 4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7" h="444">
                  <a:moveTo>
                    <a:pt x="118" y="444"/>
                  </a:moveTo>
                  <a:cubicBezTo>
                    <a:pt x="118" y="364"/>
                    <a:pt x="118" y="283"/>
                    <a:pt x="118" y="203"/>
                  </a:cubicBezTo>
                  <a:cubicBezTo>
                    <a:pt x="118" y="196"/>
                    <a:pt x="121" y="187"/>
                    <a:pt x="113" y="185"/>
                  </a:cubicBezTo>
                  <a:cubicBezTo>
                    <a:pt x="102" y="183"/>
                    <a:pt x="91" y="182"/>
                    <a:pt x="81" y="184"/>
                  </a:cubicBezTo>
                  <a:cubicBezTo>
                    <a:pt x="76" y="185"/>
                    <a:pt x="78" y="195"/>
                    <a:pt x="78" y="200"/>
                  </a:cubicBezTo>
                  <a:cubicBezTo>
                    <a:pt x="78" y="271"/>
                    <a:pt x="78" y="341"/>
                    <a:pt x="78" y="412"/>
                  </a:cubicBezTo>
                  <a:cubicBezTo>
                    <a:pt x="78" y="420"/>
                    <a:pt x="80" y="428"/>
                    <a:pt x="75" y="435"/>
                  </a:cubicBezTo>
                  <a:cubicBezTo>
                    <a:pt x="75" y="356"/>
                    <a:pt x="75" y="277"/>
                    <a:pt x="75" y="198"/>
                  </a:cubicBezTo>
                  <a:cubicBezTo>
                    <a:pt x="75" y="185"/>
                    <a:pt x="72" y="179"/>
                    <a:pt x="60" y="174"/>
                  </a:cubicBezTo>
                  <a:cubicBezTo>
                    <a:pt x="19" y="155"/>
                    <a:pt x="0" y="113"/>
                    <a:pt x="10" y="70"/>
                  </a:cubicBezTo>
                  <a:cubicBezTo>
                    <a:pt x="19" y="30"/>
                    <a:pt x="58" y="0"/>
                    <a:pt x="100" y="1"/>
                  </a:cubicBezTo>
                  <a:cubicBezTo>
                    <a:pt x="143" y="1"/>
                    <a:pt x="179" y="32"/>
                    <a:pt x="188" y="76"/>
                  </a:cubicBezTo>
                  <a:cubicBezTo>
                    <a:pt x="197" y="115"/>
                    <a:pt x="175" y="157"/>
                    <a:pt x="135" y="175"/>
                  </a:cubicBezTo>
                  <a:cubicBezTo>
                    <a:pt x="124" y="180"/>
                    <a:pt x="122" y="186"/>
                    <a:pt x="122" y="197"/>
                  </a:cubicBezTo>
                  <a:cubicBezTo>
                    <a:pt x="122" y="269"/>
                    <a:pt x="122" y="341"/>
                    <a:pt x="122" y="413"/>
                  </a:cubicBezTo>
                  <a:cubicBezTo>
                    <a:pt x="122" y="423"/>
                    <a:pt x="123" y="434"/>
                    <a:pt x="118" y="444"/>
                  </a:cubicBezTo>
                  <a:close/>
                </a:path>
              </a:pathLst>
            </a:custGeom>
            <a:solidFill>
              <a:srgbClr val="3F2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3989388" y="1016000"/>
              <a:ext cx="3271838" cy="3319463"/>
            </a:xfrm>
            <a:custGeom>
              <a:avLst/>
              <a:gdLst>
                <a:gd name="T0" fmla="*/ 155 w 871"/>
                <a:gd name="T1" fmla="*/ 735 h 884"/>
                <a:gd name="T2" fmla="*/ 39 w 871"/>
                <a:gd name="T3" fmla="*/ 512 h 884"/>
                <a:gd name="T4" fmla="*/ 359 w 871"/>
                <a:gd name="T5" fmla="*/ 43 h 884"/>
                <a:gd name="T6" fmla="*/ 843 w 871"/>
                <a:gd name="T7" fmla="*/ 362 h 884"/>
                <a:gd name="T8" fmla="*/ 748 w 871"/>
                <a:gd name="T9" fmla="*/ 716 h 884"/>
                <a:gd name="T10" fmla="*/ 731 w 871"/>
                <a:gd name="T11" fmla="*/ 736 h 884"/>
                <a:gd name="T12" fmla="*/ 637 w 871"/>
                <a:gd name="T13" fmla="*/ 803 h 884"/>
                <a:gd name="T14" fmla="*/ 176 w 871"/>
                <a:gd name="T15" fmla="*/ 753 h 884"/>
                <a:gd name="T16" fmla="*/ 155 w 871"/>
                <a:gd name="T17" fmla="*/ 735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1" h="884">
                  <a:moveTo>
                    <a:pt x="155" y="735"/>
                  </a:moveTo>
                  <a:cubicBezTo>
                    <a:pt x="94" y="672"/>
                    <a:pt x="55" y="598"/>
                    <a:pt x="39" y="512"/>
                  </a:cubicBezTo>
                  <a:cubicBezTo>
                    <a:pt x="0" y="301"/>
                    <a:pt x="149" y="84"/>
                    <a:pt x="359" y="43"/>
                  </a:cubicBezTo>
                  <a:cubicBezTo>
                    <a:pt x="586" y="0"/>
                    <a:pt x="795" y="136"/>
                    <a:pt x="843" y="362"/>
                  </a:cubicBezTo>
                  <a:cubicBezTo>
                    <a:pt x="871" y="495"/>
                    <a:pt x="837" y="614"/>
                    <a:pt x="748" y="716"/>
                  </a:cubicBezTo>
                  <a:cubicBezTo>
                    <a:pt x="742" y="723"/>
                    <a:pt x="736" y="729"/>
                    <a:pt x="731" y="736"/>
                  </a:cubicBezTo>
                  <a:cubicBezTo>
                    <a:pt x="701" y="760"/>
                    <a:pt x="671" y="785"/>
                    <a:pt x="637" y="803"/>
                  </a:cubicBezTo>
                  <a:cubicBezTo>
                    <a:pt x="486" y="884"/>
                    <a:pt x="305" y="864"/>
                    <a:pt x="176" y="753"/>
                  </a:cubicBezTo>
                  <a:cubicBezTo>
                    <a:pt x="169" y="747"/>
                    <a:pt x="162" y="741"/>
                    <a:pt x="155" y="735"/>
                  </a:cubicBezTo>
                  <a:close/>
                </a:path>
              </a:pathLst>
            </a:custGeom>
            <a:solidFill>
              <a:srgbClr val="D755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4627563" y="4057650"/>
              <a:ext cx="2058988" cy="1871663"/>
            </a:xfrm>
            <a:custGeom>
              <a:avLst/>
              <a:gdLst>
                <a:gd name="T0" fmla="*/ 0 w 548"/>
                <a:gd name="T1" fmla="*/ 0 h 498"/>
                <a:gd name="T2" fmla="*/ 541 w 548"/>
                <a:gd name="T3" fmla="*/ 4 h 498"/>
                <a:gd name="T4" fmla="*/ 545 w 548"/>
                <a:gd name="T5" fmla="*/ 20 h 498"/>
                <a:gd name="T6" fmla="*/ 545 w 548"/>
                <a:gd name="T7" fmla="*/ 466 h 498"/>
                <a:gd name="T8" fmla="*/ 512 w 548"/>
                <a:gd name="T9" fmla="*/ 498 h 498"/>
                <a:gd name="T10" fmla="*/ 34 w 548"/>
                <a:gd name="T11" fmla="*/ 498 h 498"/>
                <a:gd name="T12" fmla="*/ 0 w 548"/>
                <a:gd name="T13" fmla="*/ 464 h 498"/>
                <a:gd name="T14" fmla="*/ 0 w 548"/>
                <a:gd name="T15" fmla="*/ 20 h 498"/>
                <a:gd name="T16" fmla="*/ 0 w 548"/>
                <a:gd name="T17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8" h="498">
                  <a:moveTo>
                    <a:pt x="0" y="0"/>
                  </a:moveTo>
                  <a:cubicBezTo>
                    <a:pt x="182" y="119"/>
                    <a:pt x="361" y="120"/>
                    <a:pt x="541" y="4"/>
                  </a:cubicBezTo>
                  <a:cubicBezTo>
                    <a:pt x="548" y="8"/>
                    <a:pt x="545" y="14"/>
                    <a:pt x="545" y="20"/>
                  </a:cubicBezTo>
                  <a:cubicBezTo>
                    <a:pt x="545" y="168"/>
                    <a:pt x="545" y="317"/>
                    <a:pt x="545" y="466"/>
                  </a:cubicBezTo>
                  <a:cubicBezTo>
                    <a:pt x="545" y="493"/>
                    <a:pt x="540" y="498"/>
                    <a:pt x="512" y="498"/>
                  </a:cubicBezTo>
                  <a:cubicBezTo>
                    <a:pt x="353" y="498"/>
                    <a:pt x="194" y="498"/>
                    <a:pt x="34" y="498"/>
                  </a:cubicBezTo>
                  <a:cubicBezTo>
                    <a:pt x="6" y="498"/>
                    <a:pt x="0" y="492"/>
                    <a:pt x="0" y="464"/>
                  </a:cubicBezTo>
                  <a:cubicBezTo>
                    <a:pt x="0" y="316"/>
                    <a:pt x="0" y="168"/>
                    <a:pt x="0" y="20"/>
                  </a:cubicBezTo>
                  <a:cubicBezTo>
                    <a:pt x="0" y="14"/>
                    <a:pt x="0" y="8"/>
                    <a:pt x="0" y="0"/>
                  </a:cubicBezTo>
                  <a:close/>
                </a:path>
              </a:pathLst>
            </a:custGeom>
            <a:solidFill>
              <a:srgbClr val="5A67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7707313" y="2514600"/>
              <a:ext cx="334963" cy="338138"/>
            </a:xfrm>
            <a:custGeom>
              <a:avLst/>
              <a:gdLst>
                <a:gd name="T0" fmla="*/ 89 w 89"/>
                <a:gd name="T1" fmla="*/ 45 h 90"/>
                <a:gd name="T2" fmla="*/ 45 w 89"/>
                <a:gd name="T3" fmla="*/ 89 h 90"/>
                <a:gd name="T4" fmla="*/ 0 w 89"/>
                <a:gd name="T5" fmla="*/ 45 h 90"/>
                <a:gd name="T6" fmla="*/ 46 w 89"/>
                <a:gd name="T7" fmla="*/ 0 h 90"/>
                <a:gd name="T8" fmla="*/ 89 w 89"/>
                <a:gd name="T9" fmla="*/ 4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90">
                  <a:moveTo>
                    <a:pt x="89" y="45"/>
                  </a:moveTo>
                  <a:cubicBezTo>
                    <a:pt x="89" y="71"/>
                    <a:pt x="71" y="89"/>
                    <a:pt x="45" y="89"/>
                  </a:cubicBezTo>
                  <a:cubicBezTo>
                    <a:pt x="19" y="90"/>
                    <a:pt x="0" y="71"/>
                    <a:pt x="0" y="45"/>
                  </a:cubicBezTo>
                  <a:cubicBezTo>
                    <a:pt x="0" y="19"/>
                    <a:pt x="20" y="0"/>
                    <a:pt x="46" y="0"/>
                  </a:cubicBezTo>
                  <a:cubicBezTo>
                    <a:pt x="71" y="1"/>
                    <a:pt x="89" y="20"/>
                    <a:pt x="89" y="45"/>
                  </a:cubicBezTo>
                  <a:close/>
                </a:path>
              </a:pathLst>
            </a:custGeom>
            <a:solidFill>
              <a:srgbClr val="D755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6"/>
            <p:cNvSpPr/>
            <p:nvPr/>
          </p:nvSpPr>
          <p:spPr bwMode="auto">
            <a:xfrm>
              <a:off x="5138738" y="2168525"/>
              <a:ext cx="1025525" cy="1025525"/>
            </a:xfrm>
            <a:custGeom>
              <a:avLst/>
              <a:gdLst>
                <a:gd name="T0" fmla="*/ 136 w 273"/>
                <a:gd name="T1" fmla="*/ 273 h 273"/>
                <a:gd name="T2" fmla="*/ 0 w 273"/>
                <a:gd name="T3" fmla="*/ 137 h 273"/>
                <a:gd name="T4" fmla="*/ 141 w 273"/>
                <a:gd name="T5" fmla="*/ 0 h 273"/>
                <a:gd name="T6" fmla="*/ 273 w 273"/>
                <a:gd name="T7" fmla="*/ 138 h 273"/>
                <a:gd name="T8" fmla="*/ 136 w 273"/>
                <a:gd name="T9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273">
                  <a:moveTo>
                    <a:pt x="136" y="273"/>
                  </a:moveTo>
                  <a:cubicBezTo>
                    <a:pt x="61" y="273"/>
                    <a:pt x="0" y="212"/>
                    <a:pt x="0" y="137"/>
                  </a:cubicBezTo>
                  <a:cubicBezTo>
                    <a:pt x="0" y="60"/>
                    <a:pt x="62" y="0"/>
                    <a:pt x="141" y="0"/>
                  </a:cubicBezTo>
                  <a:cubicBezTo>
                    <a:pt x="214" y="1"/>
                    <a:pt x="273" y="63"/>
                    <a:pt x="273" y="138"/>
                  </a:cubicBezTo>
                  <a:cubicBezTo>
                    <a:pt x="273" y="214"/>
                    <a:pt x="213" y="273"/>
                    <a:pt x="136" y="273"/>
                  </a:cubicBezTo>
                  <a:close/>
                </a:path>
              </a:pathLst>
            </a:custGeom>
            <a:solidFill>
              <a:srgbClr val="3F2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6299201" y="3122613"/>
              <a:ext cx="604838" cy="706438"/>
            </a:xfrm>
            <a:custGeom>
              <a:avLst/>
              <a:gdLst>
                <a:gd name="T0" fmla="*/ 161 w 161"/>
                <a:gd name="T1" fmla="*/ 29 h 188"/>
                <a:gd name="T2" fmla="*/ 155 w 161"/>
                <a:gd name="T3" fmla="*/ 43 h 188"/>
                <a:gd name="T4" fmla="*/ 47 w 161"/>
                <a:gd name="T5" fmla="*/ 174 h 188"/>
                <a:gd name="T6" fmla="*/ 10 w 161"/>
                <a:gd name="T7" fmla="*/ 174 h 188"/>
                <a:gd name="T8" fmla="*/ 20 w 161"/>
                <a:gd name="T9" fmla="*/ 137 h 188"/>
                <a:gd name="T10" fmla="*/ 116 w 161"/>
                <a:gd name="T11" fmla="*/ 20 h 188"/>
                <a:gd name="T12" fmla="*/ 144 w 161"/>
                <a:gd name="T13" fmla="*/ 4 h 188"/>
                <a:gd name="T14" fmla="*/ 161 w 161"/>
                <a:gd name="T15" fmla="*/ 29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188">
                  <a:moveTo>
                    <a:pt x="161" y="29"/>
                  </a:moveTo>
                  <a:cubicBezTo>
                    <a:pt x="159" y="32"/>
                    <a:pt x="158" y="37"/>
                    <a:pt x="155" y="43"/>
                  </a:cubicBezTo>
                  <a:cubicBezTo>
                    <a:pt x="129" y="95"/>
                    <a:pt x="93" y="138"/>
                    <a:pt x="47" y="174"/>
                  </a:cubicBezTo>
                  <a:cubicBezTo>
                    <a:pt x="35" y="183"/>
                    <a:pt x="22" y="188"/>
                    <a:pt x="10" y="174"/>
                  </a:cubicBezTo>
                  <a:cubicBezTo>
                    <a:pt x="0" y="163"/>
                    <a:pt x="3" y="150"/>
                    <a:pt x="20" y="137"/>
                  </a:cubicBezTo>
                  <a:cubicBezTo>
                    <a:pt x="61" y="106"/>
                    <a:pt x="93" y="67"/>
                    <a:pt x="116" y="20"/>
                  </a:cubicBezTo>
                  <a:cubicBezTo>
                    <a:pt x="122" y="8"/>
                    <a:pt x="130" y="0"/>
                    <a:pt x="144" y="4"/>
                  </a:cubicBezTo>
                  <a:cubicBezTo>
                    <a:pt x="155" y="6"/>
                    <a:pt x="160" y="14"/>
                    <a:pt x="161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6840538" y="2597150"/>
              <a:ext cx="179388" cy="334963"/>
            </a:xfrm>
            <a:custGeom>
              <a:avLst/>
              <a:gdLst>
                <a:gd name="T0" fmla="*/ 48 w 48"/>
                <a:gd name="T1" fmla="*/ 45 h 89"/>
                <a:gd name="T2" fmla="*/ 44 w 48"/>
                <a:gd name="T3" fmla="*/ 71 h 89"/>
                <a:gd name="T4" fmla="*/ 18 w 48"/>
                <a:gd name="T5" fmla="*/ 87 h 89"/>
                <a:gd name="T6" fmla="*/ 0 w 48"/>
                <a:gd name="T7" fmla="*/ 64 h 89"/>
                <a:gd name="T8" fmla="*/ 3 w 48"/>
                <a:gd name="T9" fmla="*/ 25 h 89"/>
                <a:gd name="T10" fmla="*/ 26 w 48"/>
                <a:gd name="T11" fmla="*/ 1 h 89"/>
                <a:gd name="T12" fmla="*/ 48 w 48"/>
                <a:gd name="T13" fmla="*/ 26 h 89"/>
                <a:gd name="T14" fmla="*/ 48 w 48"/>
                <a:gd name="T15" fmla="*/ 4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89">
                  <a:moveTo>
                    <a:pt x="48" y="45"/>
                  </a:moveTo>
                  <a:cubicBezTo>
                    <a:pt x="47" y="52"/>
                    <a:pt x="46" y="62"/>
                    <a:pt x="44" y="71"/>
                  </a:cubicBezTo>
                  <a:cubicBezTo>
                    <a:pt x="41" y="84"/>
                    <a:pt x="31" y="89"/>
                    <a:pt x="18" y="87"/>
                  </a:cubicBezTo>
                  <a:cubicBezTo>
                    <a:pt x="6" y="85"/>
                    <a:pt x="0" y="76"/>
                    <a:pt x="0" y="64"/>
                  </a:cubicBezTo>
                  <a:cubicBezTo>
                    <a:pt x="0" y="51"/>
                    <a:pt x="2" y="38"/>
                    <a:pt x="3" y="25"/>
                  </a:cubicBezTo>
                  <a:cubicBezTo>
                    <a:pt x="3" y="9"/>
                    <a:pt x="11" y="0"/>
                    <a:pt x="26" y="1"/>
                  </a:cubicBezTo>
                  <a:cubicBezTo>
                    <a:pt x="41" y="1"/>
                    <a:pt x="48" y="11"/>
                    <a:pt x="48" y="26"/>
                  </a:cubicBezTo>
                  <a:cubicBezTo>
                    <a:pt x="48" y="31"/>
                    <a:pt x="48" y="36"/>
                    <a:pt x="48" y="45"/>
                  </a:cubicBezTo>
                  <a:close/>
                </a:path>
              </a:pathLst>
            </a:custGeom>
            <a:solidFill>
              <a:srgbClr val="FE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9"/>
            <p:cNvSpPr/>
            <p:nvPr/>
          </p:nvSpPr>
          <p:spPr bwMode="auto">
            <a:xfrm>
              <a:off x="4792663" y="4560888"/>
              <a:ext cx="1712913" cy="1201738"/>
            </a:xfrm>
            <a:custGeom>
              <a:avLst/>
              <a:gdLst>
                <a:gd name="T0" fmla="*/ 229 w 456"/>
                <a:gd name="T1" fmla="*/ 320 h 320"/>
                <a:gd name="T2" fmla="*/ 35 w 456"/>
                <a:gd name="T3" fmla="*/ 319 h 320"/>
                <a:gd name="T4" fmla="*/ 0 w 456"/>
                <a:gd name="T5" fmla="*/ 285 h 320"/>
                <a:gd name="T6" fmla="*/ 0 w 456"/>
                <a:gd name="T7" fmla="*/ 33 h 320"/>
                <a:gd name="T8" fmla="*/ 34 w 456"/>
                <a:gd name="T9" fmla="*/ 0 h 320"/>
                <a:gd name="T10" fmla="*/ 422 w 456"/>
                <a:gd name="T11" fmla="*/ 0 h 320"/>
                <a:gd name="T12" fmla="*/ 456 w 456"/>
                <a:gd name="T13" fmla="*/ 34 h 320"/>
                <a:gd name="T14" fmla="*/ 456 w 456"/>
                <a:gd name="T15" fmla="*/ 287 h 320"/>
                <a:gd name="T16" fmla="*/ 424 w 456"/>
                <a:gd name="T17" fmla="*/ 319 h 320"/>
                <a:gd name="T18" fmla="*/ 229 w 456"/>
                <a:gd name="T19" fmla="*/ 32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6" h="320">
                  <a:moveTo>
                    <a:pt x="229" y="320"/>
                  </a:moveTo>
                  <a:cubicBezTo>
                    <a:pt x="164" y="320"/>
                    <a:pt x="99" y="320"/>
                    <a:pt x="35" y="319"/>
                  </a:cubicBezTo>
                  <a:cubicBezTo>
                    <a:pt x="8" y="319"/>
                    <a:pt x="0" y="312"/>
                    <a:pt x="0" y="285"/>
                  </a:cubicBezTo>
                  <a:cubicBezTo>
                    <a:pt x="0" y="201"/>
                    <a:pt x="0" y="117"/>
                    <a:pt x="0" y="33"/>
                  </a:cubicBezTo>
                  <a:cubicBezTo>
                    <a:pt x="1" y="8"/>
                    <a:pt x="9" y="0"/>
                    <a:pt x="34" y="0"/>
                  </a:cubicBezTo>
                  <a:cubicBezTo>
                    <a:pt x="163" y="0"/>
                    <a:pt x="292" y="0"/>
                    <a:pt x="422" y="0"/>
                  </a:cubicBezTo>
                  <a:cubicBezTo>
                    <a:pt x="449" y="0"/>
                    <a:pt x="456" y="7"/>
                    <a:pt x="456" y="34"/>
                  </a:cubicBezTo>
                  <a:cubicBezTo>
                    <a:pt x="456" y="118"/>
                    <a:pt x="456" y="203"/>
                    <a:pt x="456" y="287"/>
                  </a:cubicBezTo>
                  <a:cubicBezTo>
                    <a:pt x="456" y="313"/>
                    <a:pt x="449" y="319"/>
                    <a:pt x="424" y="319"/>
                  </a:cubicBezTo>
                  <a:cubicBezTo>
                    <a:pt x="359" y="320"/>
                    <a:pt x="294" y="320"/>
                    <a:pt x="229" y="320"/>
                  </a:cubicBezTo>
                  <a:close/>
                </a:path>
              </a:pathLst>
            </a:custGeom>
            <a:solidFill>
              <a:srgbClr val="232E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5307013" y="2333625"/>
              <a:ext cx="687388" cy="695325"/>
            </a:xfrm>
            <a:custGeom>
              <a:avLst/>
              <a:gdLst>
                <a:gd name="T0" fmla="*/ 183 w 183"/>
                <a:gd name="T1" fmla="*/ 95 h 185"/>
                <a:gd name="T2" fmla="*/ 91 w 183"/>
                <a:gd name="T3" fmla="*/ 184 h 185"/>
                <a:gd name="T4" fmla="*/ 2 w 183"/>
                <a:gd name="T5" fmla="*/ 89 h 185"/>
                <a:gd name="T6" fmla="*/ 91 w 183"/>
                <a:gd name="T7" fmla="*/ 2 h 185"/>
                <a:gd name="T8" fmla="*/ 183 w 183"/>
                <a:gd name="T9" fmla="*/ 9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185">
                  <a:moveTo>
                    <a:pt x="183" y="95"/>
                  </a:moveTo>
                  <a:cubicBezTo>
                    <a:pt x="183" y="143"/>
                    <a:pt x="140" y="185"/>
                    <a:pt x="91" y="184"/>
                  </a:cubicBezTo>
                  <a:cubicBezTo>
                    <a:pt x="45" y="184"/>
                    <a:pt x="0" y="141"/>
                    <a:pt x="2" y="89"/>
                  </a:cubicBezTo>
                  <a:cubicBezTo>
                    <a:pt x="3" y="51"/>
                    <a:pt x="36" y="3"/>
                    <a:pt x="91" y="2"/>
                  </a:cubicBezTo>
                  <a:cubicBezTo>
                    <a:pt x="141" y="0"/>
                    <a:pt x="183" y="44"/>
                    <a:pt x="183" y="95"/>
                  </a:cubicBezTo>
                  <a:close/>
                </a:path>
              </a:pathLst>
            </a:custGeom>
            <a:solidFill>
              <a:srgbClr val="973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4968876" y="4733925"/>
              <a:ext cx="1371600" cy="857250"/>
            </a:xfrm>
            <a:custGeom>
              <a:avLst/>
              <a:gdLst>
                <a:gd name="T0" fmla="*/ 182 w 365"/>
                <a:gd name="T1" fmla="*/ 0 h 228"/>
                <a:gd name="T2" fmla="*/ 348 w 365"/>
                <a:gd name="T3" fmla="*/ 0 h 228"/>
                <a:gd name="T4" fmla="*/ 365 w 365"/>
                <a:gd name="T5" fmla="*/ 17 h 228"/>
                <a:gd name="T6" fmla="*/ 365 w 365"/>
                <a:gd name="T7" fmla="*/ 211 h 228"/>
                <a:gd name="T8" fmla="*/ 347 w 365"/>
                <a:gd name="T9" fmla="*/ 228 h 228"/>
                <a:gd name="T10" fmla="*/ 19 w 365"/>
                <a:gd name="T11" fmla="*/ 228 h 228"/>
                <a:gd name="T12" fmla="*/ 0 w 365"/>
                <a:gd name="T13" fmla="*/ 210 h 228"/>
                <a:gd name="T14" fmla="*/ 0 w 365"/>
                <a:gd name="T15" fmla="*/ 16 h 228"/>
                <a:gd name="T16" fmla="*/ 17 w 365"/>
                <a:gd name="T17" fmla="*/ 0 h 228"/>
                <a:gd name="T18" fmla="*/ 182 w 365"/>
                <a:gd name="T19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5" h="228">
                  <a:moveTo>
                    <a:pt x="182" y="0"/>
                  </a:moveTo>
                  <a:cubicBezTo>
                    <a:pt x="238" y="0"/>
                    <a:pt x="293" y="1"/>
                    <a:pt x="348" y="0"/>
                  </a:cubicBezTo>
                  <a:cubicBezTo>
                    <a:pt x="362" y="0"/>
                    <a:pt x="365" y="4"/>
                    <a:pt x="365" y="17"/>
                  </a:cubicBezTo>
                  <a:cubicBezTo>
                    <a:pt x="364" y="81"/>
                    <a:pt x="364" y="146"/>
                    <a:pt x="365" y="211"/>
                  </a:cubicBezTo>
                  <a:cubicBezTo>
                    <a:pt x="365" y="225"/>
                    <a:pt x="361" y="228"/>
                    <a:pt x="347" y="228"/>
                  </a:cubicBezTo>
                  <a:cubicBezTo>
                    <a:pt x="238" y="228"/>
                    <a:pt x="129" y="228"/>
                    <a:pt x="19" y="228"/>
                  </a:cubicBezTo>
                  <a:cubicBezTo>
                    <a:pt x="5" y="228"/>
                    <a:pt x="0" y="226"/>
                    <a:pt x="0" y="210"/>
                  </a:cubicBezTo>
                  <a:cubicBezTo>
                    <a:pt x="1" y="146"/>
                    <a:pt x="1" y="81"/>
                    <a:pt x="0" y="16"/>
                  </a:cubicBezTo>
                  <a:cubicBezTo>
                    <a:pt x="0" y="3"/>
                    <a:pt x="4" y="0"/>
                    <a:pt x="17" y="0"/>
                  </a:cubicBezTo>
                  <a:cubicBezTo>
                    <a:pt x="72" y="1"/>
                    <a:pt x="127" y="0"/>
                    <a:pt x="182" y="0"/>
                  </a:cubicBezTo>
                  <a:close/>
                </a:path>
              </a:pathLst>
            </a:custGeom>
            <a:solidFill>
              <a:srgbClr val="FEF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5138738" y="5248275"/>
              <a:ext cx="1025525" cy="169863"/>
            </a:xfrm>
            <a:custGeom>
              <a:avLst/>
              <a:gdLst>
                <a:gd name="T0" fmla="*/ 138 w 273"/>
                <a:gd name="T1" fmla="*/ 0 h 45"/>
                <a:gd name="T2" fmla="*/ 246 w 273"/>
                <a:gd name="T3" fmla="*/ 0 h 45"/>
                <a:gd name="T4" fmla="*/ 273 w 273"/>
                <a:gd name="T5" fmla="*/ 22 h 45"/>
                <a:gd name="T6" fmla="*/ 246 w 273"/>
                <a:gd name="T7" fmla="*/ 45 h 45"/>
                <a:gd name="T8" fmla="*/ 27 w 273"/>
                <a:gd name="T9" fmla="*/ 45 h 45"/>
                <a:gd name="T10" fmla="*/ 1 w 273"/>
                <a:gd name="T11" fmla="*/ 22 h 45"/>
                <a:gd name="T12" fmla="*/ 26 w 273"/>
                <a:gd name="T13" fmla="*/ 0 h 45"/>
                <a:gd name="T14" fmla="*/ 138 w 273"/>
                <a:gd name="T15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3" h="45">
                  <a:moveTo>
                    <a:pt x="138" y="0"/>
                  </a:moveTo>
                  <a:cubicBezTo>
                    <a:pt x="174" y="0"/>
                    <a:pt x="210" y="0"/>
                    <a:pt x="246" y="0"/>
                  </a:cubicBezTo>
                  <a:cubicBezTo>
                    <a:pt x="261" y="0"/>
                    <a:pt x="273" y="5"/>
                    <a:pt x="273" y="22"/>
                  </a:cubicBezTo>
                  <a:cubicBezTo>
                    <a:pt x="273" y="39"/>
                    <a:pt x="262" y="45"/>
                    <a:pt x="246" y="45"/>
                  </a:cubicBezTo>
                  <a:cubicBezTo>
                    <a:pt x="173" y="45"/>
                    <a:pt x="100" y="45"/>
                    <a:pt x="27" y="45"/>
                  </a:cubicBezTo>
                  <a:cubicBezTo>
                    <a:pt x="11" y="45"/>
                    <a:pt x="0" y="38"/>
                    <a:pt x="1" y="22"/>
                  </a:cubicBezTo>
                  <a:cubicBezTo>
                    <a:pt x="1" y="7"/>
                    <a:pt x="11" y="0"/>
                    <a:pt x="26" y="0"/>
                  </a:cubicBezTo>
                  <a:cubicBezTo>
                    <a:pt x="63" y="0"/>
                    <a:pt x="101" y="0"/>
                    <a:pt x="138" y="0"/>
                  </a:cubicBezTo>
                  <a:close/>
                </a:path>
              </a:pathLst>
            </a:custGeom>
            <a:solidFill>
              <a:srgbClr val="232E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5141913" y="4903788"/>
              <a:ext cx="1022350" cy="171450"/>
            </a:xfrm>
            <a:custGeom>
              <a:avLst/>
              <a:gdLst>
                <a:gd name="T0" fmla="*/ 135 w 272"/>
                <a:gd name="T1" fmla="*/ 46 h 46"/>
                <a:gd name="T2" fmla="*/ 27 w 272"/>
                <a:gd name="T3" fmla="*/ 46 h 46"/>
                <a:gd name="T4" fmla="*/ 0 w 272"/>
                <a:gd name="T5" fmla="*/ 24 h 46"/>
                <a:gd name="T6" fmla="*/ 28 w 272"/>
                <a:gd name="T7" fmla="*/ 0 h 46"/>
                <a:gd name="T8" fmla="*/ 244 w 272"/>
                <a:gd name="T9" fmla="*/ 0 h 46"/>
                <a:gd name="T10" fmla="*/ 272 w 272"/>
                <a:gd name="T11" fmla="*/ 24 h 46"/>
                <a:gd name="T12" fmla="*/ 243 w 272"/>
                <a:gd name="T13" fmla="*/ 46 h 46"/>
                <a:gd name="T14" fmla="*/ 135 w 272"/>
                <a:gd name="T15" fmla="*/ 46 h 46"/>
                <a:gd name="T16" fmla="*/ 135 w 272"/>
                <a:gd name="T1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2" h="46">
                  <a:moveTo>
                    <a:pt x="135" y="46"/>
                  </a:moveTo>
                  <a:cubicBezTo>
                    <a:pt x="99" y="46"/>
                    <a:pt x="63" y="45"/>
                    <a:pt x="27" y="46"/>
                  </a:cubicBezTo>
                  <a:cubicBezTo>
                    <a:pt x="11" y="46"/>
                    <a:pt x="0" y="40"/>
                    <a:pt x="0" y="24"/>
                  </a:cubicBezTo>
                  <a:cubicBezTo>
                    <a:pt x="0" y="7"/>
                    <a:pt x="12" y="0"/>
                    <a:pt x="28" y="0"/>
                  </a:cubicBezTo>
                  <a:cubicBezTo>
                    <a:pt x="100" y="1"/>
                    <a:pt x="172" y="1"/>
                    <a:pt x="244" y="0"/>
                  </a:cubicBezTo>
                  <a:cubicBezTo>
                    <a:pt x="260" y="0"/>
                    <a:pt x="272" y="6"/>
                    <a:pt x="272" y="24"/>
                  </a:cubicBezTo>
                  <a:cubicBezTo>
                    <a:pt x="272" y="42"/>
                    <a:pt x="259" y="46"/>
                    <a:pt x="243" y="46"/>
                  </a:cubicBezTo>
                  <a:cubicBezTo>
                    <a:pt x="207" y="46"/>
                    <a:pt x="171" y="46"/>
                    <a:pt x="135" y="46"/>
                  </a:cubicBezTo>
                  <a:cubicBezTo>
                    <a:pt x="135" y="46"/>
                    <a:pt x="135" y="46"/>
                    <a:pt x="135" y="46"/>
                  </a:cubicBezTo>
                  <a:close/>
                </a:path>
              </a:pathLst>
            </a:custGeom>
            <a:solidFill>
              <a:srgbClr val="232E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025713" y="3408680"/>
            <a:ext cx="1097280" cy="678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门铃</a:t>
            </a:r>
            <a:endParaRPr lang="zh-CN" altLang="en-US" sz="3600" dirty="0"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092747" y="1018890"/>
            <a:ext cx="9298096" cy="6603841"/>
            <a:chOff x="2313333" y="1227245"/>
            <a:chExt cx="7565336" cy="5373173"/>
          </a:xfrm>
        </p:grpSpPr>
        <p:grpSp>
          <p:nvGrpSpPr>
            <p:cNvPr id="3" name="组合 2"/>
            <p:cNvGrpSpPr/>
            <p:nvPr/>
          </p:nvGrpSpPr>
          <p:grpSpPr>
            <a:xfrm>
              <a:off x="4795506" y="3683652"/>
              <a:ext cx="2600988" cy="2916766"/>
              <a:chOff x="10811276" y="3066961"/>
              <a:chExt cx="2330925" cy="2613915"/>
            </a:xfrm>
          </p:grpSpPr>
          <p:sp>
            <p:nvSpPr>
              <p:cNvPr id="10" name="矩形 9"/>
              <p:cNvSpPr/>
              <p:nvPr/>
            </p:nvSpPr>
            <p:spPr>
              <a:xfrm rot="17678419">
                <a:off x="9675135" y="4203103"/>
                <a:ext cx="2613914" cy="341631"/>
              </a:xfrm>
              <a:prstGeom prst="rect">
                <a:avLst/>
              </a:prstGeom>
              <a:solidFill>
                <a:srgbClr val="8C56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 rot="3921581" flipV="1">
                <a:off x="11664429" y="4203102"/>
                <a:ext cx="2613914" cy="341631"/>
              </a:xfrm>
              <a:prstGeom prst="rect">
                <a:avLst/>
              </a:prstGeom>
              <a:solidFill>
                <a:srgbClr val="8C56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" name="矩形 3"/>
            <p:cNvSpPr/>
            <p:nvPr/>
          </p:nvSpPr>
          <p:spPr>
            <a:xfrm rot="5400000" flipV="1">
              <a:off x="4637619" y="2495020"/>
              <a:ext cx="2916764" cy="381213"/>
            </a:xfrm>
            <a:prstGeom prst="rect">
              <a:avLst/>
            </a:prstGeom>
            <a:solidFill>
              <a:srgbClr val="8C56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2594240" y="1443790"/>
              <a:ext cx="7003520" cy="3875164"/>
              <a:chOff x="3520101" y="1965538"/>
              <a:chExt cx="7003520" cy="3337373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3520101" y="1965538"/>
                <a:ext cx="7003520" cy="3337373"/>
              </a:xfrm>
              <a:prstGeom prst="rect">
                <a:avLst/>
              </a:prstGeom>
              <a:solidFill>
                <a:srgbClr val="F7B0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3767508" y="2158955"/>
                <a:ext cx="6531523" cy="2950540"/>
              </a:xfrm>
              <a:prstGeom prst="rect">
                <a:avLst/>
              </a:prstGeom>
              <a:solidFill>
                <a:srgbClr val="4C4D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2313333" y="5311192"/>
              <a:ext cx="7565336" cy="236704"/>
            </a:xfrm>
            <a:prstGeom prst="rect">
              <a:avLst/>
            </a:prstGeom>
            <a:solidFill>
              <a:srgbClr val="B06D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8001903" y="4932922"/>
              <a:ext cx="642481" cy="1614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3286067" y="2002913"/>
            <a:ext cx="5935345" cy="6146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1.   </a:t>
            </a:r>
            <a:r>
              <a:rPr lang="zh-CN" altLang="en-US" sz="2800" b="1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了解器物发出声音的原理：振动</a:t>
            </a:r>
            <a:endParaRPr lang="zh-CN" altLang="en-US" sz="2800" b="1" dirty="0" smtClean="0">
              <a:solidFill>
                <a:schemeClr val="bg1"/>
              </a:solidFill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86067" y="2624881"/>
            <a:ext cx="6083300" cy="548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2.  </a:t>
            </a:r>
            <a:r>
              <a:rPr lang="zh-CN" altLang="en-US" sz="2800" b="1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音调的本质：震动速度的关系？</a:t>
            </a:r>
            <a:endParaRPr lang="zh-CN" altLang="en-US" sz="2800" b="1" dirty="0" smtClean="0">
              <a:solidFill>
                <a:schemeClr val="bg1"/>
              </a:solidFill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86067" y="3246848"/>
            <a:ext cx="7150100" cy="548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3.  </a:t>
            </a:r>
            <a:r>
              <a:rPr lang="zh-CN" altLang="en-US" sz="2800" b="1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可以使用蜂鸣器播放一首歌的旋律吗？</a:t>
            </a:r>
            <a:endParaRPr lang="zh-CN" altLang="en-US" sz="2800" b="1" dirty="0" smtClean="0">
              <a:solidFill>
                <a:schemeClr val="bg1"/>
              </a:solidFill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28389" y="438209"/>
            <a:ext cx="3691161" cy="588956"/>
            <a:chOff x="328389" y="438209"/>
            <a:chExt cx="3691161" cy="588956"/>
          </a:xfrm>
          <a:solidFill>
            <a:srgbClr val="F6AE1A"/>
          </a:solidFill>
        </p:grpSpPr>
        <p:sp>
          <p:nvSpPr>
            <p:cNvPr id="18" name="矩形 17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649145" y="438209"/>
              <a:ext cx="3370405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669705" y="478525"/>
              <a:ext cx="1249680" cy="54864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想一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想</a:t>
              </a:r>
              <a:endParaRPr lang="zh-CN" altLang="en-US" sz="2800" b="1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7158" y="500042"/>
            <a:ext cx="1905000" cy="60007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630738" y="2834640"/>
            <a:ext cx="2930525" cy="11887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p>
            <a:pPr algn="ctr"/>
            <a:r>
              <a:rPr lang="en-US" altLang="zh-CN" sz="7200" b="1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/>
                  </a:gradFill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thanks</a:t>
            </a:r>
            <a:endParaRPr lang="en-US" altLang="zh-CN" sz="7200" b="1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/>
                </a:gradFill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1632610" y="2747910"/>
            <a:ext cx="2236510" cy="1247377"/>
            <a:chOff x="1094674" y="2913261"/>
            <a:chExt cx="2236510" cy="1247377"/>
          </a:xfrm>
        </p:grpSpPr>
        <p:grpSp>
          <p:nvGrpSpPr>
            <p:cNvPr id="30" name="组合 29"/>
            <p:cNvGrpSpPr/>
            <p:nvPr/>
          </p:nvGrpSpPr>
          <p:grpSpPr>
            <a:xfrm>
              <a:off x="1094674" y="2913261"/>
              <a:ext cx="2236510" cy="1247377"/>
              <a:chOff x="971303" y="3640302"/>
              <a:chExt cx="2236510" cy="1247377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1021341" y="4426014"/>
                <a:ext cx="217218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2400" dirty="0" smtClean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sz="2400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971303" y="3640302"/>
                <a:ext cx="223651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0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  <a:endParaRPr lang="zh-CN" altLang="en-US" sz="4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31" name="直接连接符 30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/>
        </p:nvGrpSpPr>
        <p:grpSpPr>
          <a:xfrm>
            <a:off x="5626667" y="2576022"/>
            <a:ext cx="4402704" cy="664688"/>
            <a:chOff x="2879931" y="3144822"/>
            <a:chExt cx="4402704" cy="664688"/>
          </a:xfrm>
        </p:grpSpPr>
        <p:sp>
          <p:nvSpPr>
            <p:cNvPr id="14" name="TextBox 4"/>
            <p:cNvSpPr>
              <a:spLocks noChangeArrowheads="1"/>
            </p:cNvSpPr>
            <p:nvPr/>
          </p:nvSpPr>
          <p:spPr bwMode="auto">
            <a:xfrm>
              <a:off x="4149762" y="3184779"/>
              <a:ext cx="3132873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动手做一个门铃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2BCA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02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626667" y="3823529"/>
            <a:ext cx="4887443" cy="664688"/>
            <a:chOff x="2879931" y="4222056"/>
            <a:chExt cx="4887443" cy="664688"/>
          </a:xfrm>
        </p:grpSpPr>
        <p:sp>
          <p:nvSpPr>
            <p:cNvPr id="17" name="TextBox 4"/>
            <p:cNvSpPr>
              <a:spLocks noChangeArrowheads="1"/>
            </p:cNvSpPr>
            <p:nvPr/>
          </p:nvSpPr>
          <p:spPr bwMode="auto">
            <a:xfrm>
              <a:off x="4149763" y="4262013"/>
              <a:ext cx="3617611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我们还能怎么玩</a:t>
              </a:r>
              <a:r>
                <a:rPr lang="en-US" altLang="zh-CN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 ?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2879931" y="4222056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FF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03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626667" y="5071035"/>
            <a:ext cx="4789542" cy="664688"/>
            <a:chOff x="2879931" y="5299289"/>
            <a:chExt cx="4789542" cy="664688"/>
          </a:xfrm>
        </p:grpSpPr>
        <p:sp>
          <p:nvSpPr>
            <p:cNvPr id="20" name="TextBox 4"/>
            <p:cNvSpPr>
              <a:spLocks noChangeArrowheads="1"/>
            </p:cNvSpPr>
            <p:nvPr/>
          </p:nvSpPr>
          <p:spPr bwMode="auto">
            <a:xfrm>
              <a:off x="4149763" y="5339246"/>
              <a:ext cx="3519710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分享学到的知识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2879931" y="5299289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F6AE1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04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626667" y="1328515"/>
            <a:ext cx="3735047" cy="664688"/>
            <a:chOff x="2879931" y="3144822"/>
            <a:chExt cx="3735047" cy="664688"/>
          </a:xfrm>
        </p:grpSpPr>
        <p:sp>
          <p:nvSpPr>
            <p:cNvPr id="35" name="TextBox 4"/>
            <p:cNvSpPr>
              <a:spLocks noChangeArrowheads="1"/>
            </p:cNvSpPr>
            <p:nvPr/>
          </p:nvSpPr>
          <p:spPr bwMode="auto">
            <a:xfrm>
              <a:off x="4149761" y="3184779"/>
              <a:ext cx="246521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/>
              <a:r>
                <a:rPr lang="zh-CN" altLang="en-US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声音的秘密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390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01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b="21159"/>
          <a:stretch>
            <a:fillRect/>
          </a:stretch>
        </p:blipFill>
        <p:spPr>
          <a:xfrm>
            <a:off x="0" y="-614516"/>
            <a:ext cx="12192000" cy="5891366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2190164" y="4896698"/>
            <a:ext cx="10001836" cy="1366729"/>
            <a:chOff x="1485360" y="2441056"/>
            <a:chExt cx="10001836" cy="1366729"/>
          </a:xfrm>
        </p:grpSpPr>
        <p:sp>
          <p:nvSpPr>
            <p:cNvPr id="4" name="文本框 3"/>
            <p:cNvSpPr txBox="1"/>
            <p:nvPr/>
          </p:nvSpPr>
          <p:spPr>
            <a:xfrm>
              <a:off x="3474076" y="2671988"/>
              <a:ext cx="8013120" cy="904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4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你知道声音的秘密吗</a:t>
              </a:r>
              <a:r>
                <a:rPr lang="zh-CN" altLang="en-US" sz="4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？</a:t>
              </a:r>
              <a:endPara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485360" y="2441056"/>
              <a:ext cx="1362169" cy="1366729"/>
              <a:chOff x="2047780" y="1503640"/>
              <a:chExt cx="1362169" cy="1366729"/>
            </a:xfrm>
          </p:grpSpPr>
          <p:sp>
            <p:nvSpPr>
              <p:cNvPr id="6" name="AutoShape 4"/>
              <p:cNvSpPr>
                <a:spLocks noChangeArrowheads="1"/>
              </p:cNvSpPr>
              <p:nvPr/>
            </p:nvSpPr>
            <p:spPr bwMode="auto">
              <a:xfrm rot="1065157">
                <a:off x="2047780" y="1503640"/>
                <a:ext cx="1362169" cy="1366729"/>
              </a:xfrm>
              <a:prstGeom prst="wedgeEllipseCallout">
                <a:avLst>
                  <a:gd name="adj1" fmla="val 69552"/>
                  <a:gd name="adj2" fmla="val -24070"/>
                </a:avLst>
              </a:prstGeom>
              <a:solidFill>
                <a:srgbClr val="2390C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7200" dirty="0">
                  <a:solidFill>
                    <a:schemeClr val="bg1"/>
                  </a:solidFill>
                  <a:latin typeface="microduino" panose="00000500000000000000" pitchFamily="50" charset="0"/>
                  <a:ea typeface="黑体" panose="02010609060101010101" pitchFamily="49" charset="-122"/>
                  <a:sym typeface="迷你简中倩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2322463" y="1556359"/>
                <a:ext cx="812802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7200" dirty="0" smtClean="0">
                    <a:solidFill>
                      <a:schemeClr val="bg1"/>
                    </a:solidFill>
                    <a:latin typeface="microduino" panose="00000500000000000000" pitchFamily="50" charset="0"/>
                  </a:rPr>
                  <a:t>Q</a:t>
                </a:r>
                <a:endParaRPr lang="zh-CN" altLang="en-US" sz="7200" dirty="0">
                  <a:solidFill>
                    <a:schemeClr val="bg1"/>
                  </a:solidFill>
                  <a:latin typeface="microduino" panose="00000500000000000000" pitchFamily="50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28389" y="438209"/>
            <a:ext cx="3184068" cy="572554"/>
            <a:chOff x="328389" y="438209"/>
            <a:chExt cx="3184068" cy="572554"/>
          </a:xfrm>
          <a:solidFill>
            <a:srgbClr val="2390CD"/>
          </a:solidFill>
        </p:grpSpPr>
        <p:sp>
          <p:nvSpPr>
            <p:cNvPr id="4" name="矩形 3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49145" y="438209"/>
              <a:ext cx="2863312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971621" y="478525"/>
              <a:ext cx="1980029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声音小实验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518113" y="2615091"/>
            <a:ext cx="4789359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将一根线系在桌腿上，另一头用左手拉住</a:t>
            </a:r>
            <a:endParaRPr lang="en-US" altLang="zh-CN" sz="2000" dirty="0" smtClean="0"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81605" y="2007644"/>
            <a:ext cx="1978070" cy="548640"/>
          </a:xfrm>
          <a:prstGeom prst="rect">
            <a:avLst/>
          </a:prstGeom>
          <a:solidFill>
            <a:srgbClr val="2390CD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声音的秘密</a:t>
            </a:r>
            <a:endParaRPr lang="zh-CN" altLang="en-US" sz="2800" b="1" dirty="0">
              <a:solidFill>
                <a:schemeClr val="bg1"/>
              </a:solidFill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110381" y="2012823"/>
            <a:ext cx="6720521" cy="4344433"/>
          </a:xfrm>
          <a:prstGeom prst="rect">
            <a:avLst/>
          </a:prstGeom>
          <a:noFill/>
          <a:ln w="57150">
            <a:solidFill>
              <a:srgbClr val="2390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2518951" y="1503983"/>
            <a:ext cx="1182859" cy="1182859"/>
            <a:chOff x="2080801" y="1988398"/>
            <a:chExt cx="1182859" cy="1182859"/>
          </a:xfrm>
        </p:grpSpPr>
        <p:sp>
          <p:nvSpPr>
            <p:cNvPr id="10" name="椭圆 9"/>
            <p:cNvSpPr/>
            <p:nvPr/>
          </p:nvSpPr>
          <p:spPr>
            <a:xfrm>
              <a:off x="2080801" y="1988398"/>
              <a:ext cx="1182859" cy="1182859"/>
            </a:xfrm>
            <a:prstGeom prst="ellipse">
              <a:avLst/>
            </a:prstGeom>
            <a:solidFill>
              <a:srgbClr val="2390CD"/>
            </a:solidFill>
            <a:ln w="28575">
              <a:solidFill>
                <a:srgbClr val="1453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2274273" y="2088154"/>
              <a:ext cx="795910" cy="983345"/>
              <a:chOff x="9441231" y="703831"/>
              <a:chExt cx="1028840" cy="1271129"/>
            </a:xfrm>
          </p:grpSpPr>
          <p:sp>
            <p:nvSpPr>
              <p:cNvPr id="13" name="Freeform 8"/>
              <p:cNvSpPr/>
              <p:nvPr/>
            </p:nvSpPr>
            <p:spPr bwMode="auto">
              <a:xfrm>
                <a:off x="9535113" y="873207"/>
                <a:ext cx="652341" cy="816878"/>
              </a:xfrm>
              <a:custGeom>
                <a:avLst/>
                <a:gdLst>
                  <a:gd name="T0" fmla="*/ 358 w 855"/>
                  <a:gd name="T1" fmla="*/ 1058 h 1070"/>
                  <a:gd name="T2" fmla="*/ 272 w 855"/>
                  <a:gd name="T3" fmla="*/ 830 h 1070"/>
                  <a:gd name="T4" fmla="*/ 194 w 855"/>
                  <a:gd name="T5" fmla="*/ 724 h 1070"/>
                  <a:gd name="T6" fmla="*/ 435 w 855"/>
                  <a:gd name="T7" fmla="*/ 17 h 1070"/>
                  <a:gd name="T8" fmla="*/ 577 w 855"/>
                  <a:gd name="T9" fmla="*/ 3 h 1070"/>
                  <a:gd name="T10" fmla="*/ 748 w 855"/>
                  <a:gd name="T11" fmla="*/ 114 h 1070"/>
                  <a:gd name="T12" fmla="*/ 840 w 855"/>
                  <a:gd name="T13" fmla="*/ 364 h 1070"/>
                  <a:gd name="T14" fmla="*/ 791 w 855"/>
                  <a:gd name="T15" fmla="*/ 712 h 1070"/>
                  <a:gd name="T16" fmla="*/ 726 w 855"/>
                  <a:gd name="T17" fmla="*/ 853 h 1070"/>
                  <a:gd name="T18" fmla="*/ 681 w 855"/>
                  <a:gd name="T19" fmla="*/ 1041 h 1070"/>
                  <a:gd name="T20" fmla="*/ 672 w 855"/>
                  <a:gd name="T21" fmla="*/ 1062 h 1070"/>
                  <a:gd name="T22" fmla="*/ 630 w 855"/>
                  <a:gd name="T23" fmla="*/ 1063 h 1070"/>
                  <a:gd name="T24" fmla="*/ 621 w 855"/>
                  <a:gd name="T25" fmla="*/ 1031 h 1070"/>
                  <a:gd name="T26" fmla="*/ 683 w 855"/>
                  <a:gd name="T27" fmla="*/ 776 h 1070"/>
                  <a:gd name="T28" fmla="*/ 717 w 855"/>
                  <a:gd name="T29" fmla="*/ 656 h 1070"/>
                  <a:gd name="T30" fmla="*/ 666 w 855"/>
                  <a:gd name="T31" fmla="*/ 575 h 1070"/>
                  <a:gd name="T32" fmla="*/ 619 w 855"/>
                  <a:gd name="T33" fmla="*/ 577 h 1070"/>
                  <a:gd name="T34" fmla="*/ 575 w 855"/>
                  <a:gd name="T35" fmla="*/ 578 h 1070"/>
                  <a:gd name="T36" fmla="*/ 520 w 855"/>
                  <a:gd name="T37" fmla="*/ 579 h 1070"/>
                  <a:gd name="T38" fmla="*/ 484 w 855"/>
                  <a:gd name="T39" fmla="*/ 579 h 1070"/>
                  <a:gd name="T40" fmla="*/ 388 w 855"/>
                  <a:gd name="T41" fmla="*/ 622 h 1070"/>
                  <a:gd name="T42" fmla="*/ 389 w 855"/>
                  <a:gd name="T43" fmla="*/ 716 h 1070"/>
                  <a:gd name="T44" fmla="*/ 439 w 855"/>
                  <a:gd name="T45" fmla="*/ 831 h 1070"/>
                  <a:gd name="T46" fmla="*/ 477 w 855"/>
                  <a:gd name="T47" fmla="*/ 1030 h 1070"/>
                  <a:gd name="T48" fmla="*/ 467 w 855"/>
                  <a:gd name="T49" fmla="*/ 1063 h 1070"/>
                  <a:gd name="T50" fmla="*/ 369 w 855"/>
                  <a:gd name="T51" fmla="*/ 1066 h 1070"/>
                  <a:gd name="T52" fmla="*/ 358 w 855"/>
                  <a:gd name="T53" fmla="*/ 1058 h 10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55" h="1070">
                    <a:moveTo>
                      <a:pt x="358" y="1058"/>
                    </a:moveTo>
                    <a:cubicBezTo>
                      <a:pt x="355" y="972"/>
                      <a:pt x="319" y="899"/>
                      <a:pt x="272" y="830"/>
                    </a:cubicBezTo>
                    <a:cubicBezTo>
                      <a:pt x="247" y="794"/>
                      <a:pt x="221" y="759"/>
                      <a:pt x="194" y="724"/>
                    </a:cubicBezTo>
                    <a:cubicBezTo>
                      <a:pt x="0" y="469"/>
                      <a:pt x="125" y="100"/>
                      <a:pt x="435" y="17"/>
                    </a:cubicBezTo>
                    <a:cubicBezTo>
                      <a:pt x="481" y="5"/>
                      <a:pt x="529" y="0"/>
                      <a:pt x="577" y="3"/>
                    </a:cubicBezTo>
                    <a:cubicBezTo>
                      <a:pt x="655" y="8"/>
                      <a:pt x="706" y="55"/>
                      <a:pt x="748" y="114"/>
                    </a:cubicBezTo>
                    <a:cubicBezTo>
                      <a:pt x="801" y="189"/>
                      <a:pt x="828" y="274"/>
                      <a:pt x="840" y="364"/>
                    </a:cubicBezTo>
                    <a:cubicBezTo>
                      <a:pt x="855" y="485"/>
                      <a:pt x="841" y="601"/>
                      <a:pt x="791" y="712"/>
                    </a:cubicBezTo>
                    <a:cubicBezTo>
                      <a:pt x="770" y="759"/>
                      <a:pt x="746" y="805"/>
                      <a:pt x="726" y="853"/>
                    </a:cubicBezTo>
                    <a:cubicBezTo>
                      <a:pt x="701" y="913"/>
                      <a:pt x="685" y="975"/>
                      <a:pt x="681" y="1041"/>
                    </a:cubicBezTo>
                    <a:cubicBezTo>
                      <a:pt x="680" y="1049"/>
                      <a:pt x="679" y="1057"/>
                      <a:pt x="672" y="1062"/>
                    </a:cubicBezTo>
                    <a:cubicBezTo>
                      <a:pt x="658" y="1069"/>
                      <a:pt x="644" y="1069"/>
                      <a:pt x="630" y="1063"/>
                    </a:cubicBezTo>
                    <a:cubicBezTo>
                      <a:pt x="620" y="1054"/>
                      <a:pt x="621" y="1043"/>
                      <a:pt x="621" y="1031"/>
                    </a:cubicBezTo>
                    <a:cubicBezTo>
                      <a:pt x="624" y="942"/>
                      <a:pt x="642" y="856"/>
                      <a:pt x="683" y="776"/>
                    </a:cubicBezTo>
                    <a:cubicBezTo>
                      <a:pt x="703" y="738"/>
                      <a:pt x="719" y="700"/>
                      <a:pt x="717" y="656"/>
                    </a:cubicBezTo>
                    <a:cubicBezTo>
                      <a:pt x="715" y="617"/>
                      <a:pt x="695" y="586"/>
                      <a:pt x="666" y="575"/>
                    </a:cubicBezTo>
                    <a:cubicBezTo>
                      <a:pt x="650" y="569"/>
                      <a:pt x="634" y="570"/>
                      <a:pt x="619" y="577"/>
                    </a:cubicBezTo>
                    <a:cubicBezTo>
                      <a:pt x="604" y="585"/>
                      <a:pt x="590" y="586"/>
                      <a:pt x="575" y="578"/>
                    </a:cubicBezTo>
                    <a:cubicBezTo>
                      <a:pt x="557" y="568"/>
                      <a:pt x="538" y="569"/>
                      <a:pt x="520" y="579"/>
                    </a:cubicBezTo>
                    <a:cubicBezTo>
                      <a:pt x="508" y="585"/>
                      <a:pt x="496" y="586"/>
                      <a:pt x="484" y="579"/>
                    </a:cubicBezTo>
                    <a:cubicBezTo>
                      <a:pt x="449" y="559"/>
                      <a:pt x="405" y="577"/>
                      <a:pt x="388" y="622"/>
                    </a:cubicBezTo>
                    <a:cubicBezTo>
                      <a:pt x="377" y="653"/>
                      <a:pt x="380" y="685"/>
                      <a:pt x="389" y="716"/>
                    </a:cubicBezTo>
                    <a:cubicBezTo>
                      <a:pt x="402" y="756"/>
                      <a:pt x="424" y="792"/>
                      <a:pt x="439" y="831"/>
                    </a:cubicBezTo>
                    <a:cubicBezTo>
                      <a:pt x="465" y="895"/>
                      <a:pt x="473" y="962"/>
                      <a:pt x="477" y="1030"/>
                    </a:cubicBezTo>
                    <a:cubicBezTo>
                      <a:pt x="477" y="1042"/>
                      <a:pt x="478" y="1055"/>
                      <a:pt x="467" y="1063"/>
                    </a:cubicBezTo>
                    <a:cubicBezTo>
                      <a:pt x="434" y="1070"/>
                      <a:pt x="402" y="1067"/>
                      <a:pt x="369" y="1066"/>
                    </a:cubicBezTo>
                    <a:cubicBezTo>
                      <a:pt x="364" y="1065"/>
                      <a:pt x="361" y="1062"/>
                      <a:pt x="358" y="1058"/>
                    </a:cubicBezTo>
                    <a:close/>
                  </a:path>
                </a:pathLst>
              </a:custGeom>
              <a:solidFill>
                <a:srgbClr val="FFF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9"/>
              <p:cNvSpPr/>
              <p:nvPr/>
            </p:nvSpPr>
            <p:spPr bwMode="auto">
              <a:xfrm>
                <a:off x="9975492" y="875466"/>
                <a:ext cx="332623" cy="815588"/>
              </a:xfrm>
              <a:custGeom>
                <a:avLst/>
                <a:gdLst>
                  <a:gd name="T0" fmla="*/ 96 w 436"/>
                  <a:gd name="T1" fmla="*/ 1055 h 1068"/>
                  <a:gd name="T2" fmla="*/ 150 w 436"/>
                  <a:gd name="T3" fmla="*/ 828 h 1068"/>
                  <a:gd name="T4" fmla="*/ 220 w 436"/>
                  <a:gd name="T5" fmla="*/ 674 h 1068"/>
                  <a:gd name="T6" fmla="*/ 259 w 436"/>
                  <a:gd name="T7" fmla="*/ 406 h 1068"/>
                  <a:gd name="T8" fmla="*/ 165 w 436"/>
                  <a:gd name="T9" fmla="*/ 116 h 1068"/>
                  <a:gd name="T10" fmla="*/ 25 w 436"/>
                  <a:gd name="T11" fmla="*/ 6 h 1068"/>
                  <a:gd name="T12" fmla="*/ 0 w 436"/>
                  <a:gd name="T13" fmla="*/ 0 h 1068"/>
                  <a:gd name="T14" fmla="*/ 208 w 436"/>
                  <a:gd name="T15" fmla="*/ 66 h 1068"/>
                  <a:gd name="T16" fmla="*/ 336 w 436"/>
                  <a:gd name="T17" fmla="*/ 184 h 1068"/>
                  <a:gd name="T18" fmla="*/ 413 w 436"/>
                  <a:gd name="T19" fmla="*/ 365 h 1068"/>
                  <a:gd name="T20" fmla="*/ 326 w 436"/>
                  <a:gd name="T21" fmla="*/ 723 h 1068"/>
                  <a:gd name="T22" fmla="*/ 191 w 436"/>
                  <a:gd name="T23" fmla="*/ 936 h 1068"/>
                  <a:gd name="T24" fmla="*/ 163 w 436"/>
                  <a:gd name="T25" fmla="*/ 1056 h 1068"/>
                  <a:gd name="T26" fmla="*/ 96 w 436"/>
                  <a:gd name="T27" fmla="*/ 1055 h 10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36" h="1068">
                    <a:moveTo>
                      <a:pt x="96" y="1055"/>
                    </a:moveTo>
                    <a:cubicBezTo>
                      <a:pt x="96" y="975"/>
                      <a:pt x="118" y="900"/>
                      <a:pt x="150" y="828"/>
                    </a:cubicBezTo>
                    <a:cubicBezTo>
                      <a:pt x="173" y="776"/>
                      <a:pt x="200" y="727"/>
                      <a:pt x="220" y="674"/>
                    </a:cubicBezTo>
                    <a:cubicBezTo>
                      <a:pt x="254" y="588"/>
                      <a:pt x="266" y="498"/>
                      <a:pt x="259" y="406"/>
                    </a:cubicBezTo>
                    <a:cubicBezTo>
                      <a:pt x="252" y="302"/>
                      <a:pt x="226" y="203"/>
                      <a:pt x="165" y="116"/>
                    </a:cubicBezTo>
                    <a:cubicBezTo>
                      <a:pt x="130" y="65"/>
                      <a:pt x="85" y="26"/>
                      <a:pt x="25" y="6"/>
                    </a:cubicBezTo>
                    <a:cubicBezTo>
                      <a:pt x="17" y="3"/>
                      <a:pt x="7" y="6"/>
                      <a:pt x="0" y="0"/>
                    </a:cubicBezTo>
                    <a:cubicBezTo>
                      <a:pt x="75" y="3"/>
                      <a:pt x="144" y="27"/>
                      <a:pt x="208" y="66"/>
                    </a:cubicBezTo>
                    <a:cubicBezTo>
                      <a:pt x="258" y="96"/>
                      <a:pt x="300" y="137"/>
                      <a:pt x="336" y="184"/>
                    </a:cubicBezTo>
                    <a:cubicBezTo>
                      <a:pt x="373" y="239"/>
                      <a:pt x="401" y="298"/>
                      <a:pt x="413" y="365"/>
                    </a:cubicBezTo>
                    <a:cubicBezTo>
                      <a:pt x="436" y="497"/>
                      <a:pt x="406" y="617"/>
                      <a:pt x="326" y="723"/>
                    </a:cubicBezTo>
                    <a:cubicBezTo>
                      <a:pt x="275" y="791"/>
                      <a:pt x="223" y="857"/>
                      <a:pt x="191" y="936"/>
                    </a:cubicBezTo>
                    <a:cubicBezTo>
                      <a:pt x="175" y="975"/>
                      <a:pt x="168" y="1015"/>
                      <a:pt x="163" y="1056"/>
                    </a:cubicBezTo>
                    <a:cubicBezTo>
                      <a:pt x="145" y="1068"/>
                      <a:pt x="112" y="1067"/>
                      <a:pt x="96" y="1055"/>
                    </a:cubicBezTo>
                    <a:close/>
                  </a:path>
                </a:pathLst>
              </a:custGeom>
              <a:solidFill>
                <a:srgbClr val="F0EA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0"/>
              <p:cNvSpPr/>
              <p:nvPr/>
            </p:nvSpPr>
            <p:spPr bwMode="auto">
              <a:xfrm>
                <a:off x="9806761" y="1723638"/>
                <a:ext cx="294554" cy="251322"/>
              </a:xfrm>
              <a:custGeom>
                <a:avLst/>
                <a:gdLst>
                  <a:gd name="T0" fmla="*/ 384 w 386"/>
                  <a:gd name="T1" fmla="*/ 73 h 329"/>
                  <a:gd name="T2" fmla="*/ 384 w 386"/>
                  <a:gd name="T3" fmla="*/ 168 h 329"/>
                  <a:gd name="T4" fmla="*/ 355 w 386"/>
                  <a:gd name="T5" fmla="*/ 177 h 329"/>
                  <a:gd name="T6" fmla="*/ 110 w 386"/>
                  <a:gd name="T7" fmla="*/ 177 h 329"/>
                  <a:gd name="T8" fmla="*/ 88 w 386"/>
                  <a:gd name="T9" fmla="*/ 178 h 329"/>
                  <a:gd name="T10" fmla="*/ 81 w 386"/>
                  <a:gd name="T11" fmla="*/ 185 h 329"/>
                  <a:gd name="T12" fmla="*/ 88 w 386"/>
                  <a:gd name="T13" fmla="*/ 191 h 329"/>
                  <a:gd name="T14" fmla="*/ 110 w 386"/>
                  <a:gd name="T15" fmla="*/ 192 h 329"/>
                  <a:gd name="T16" fmla="*/ 355 w 386"/>
                  <a:gd name="T17" fmla="*/ 192 h 329"/>
                  <a:gd name="T18" fmla="*/ 384 w 386"/>
                  <a:gd name="T19" fmla="*/ 201 h 329"/>
                  <a:gd name="T20" fmla="*/ 385 w 386"/>
                  <a:gd name="T21" fmla="*/ 269 h 329"/>
                  <a:gd name="T22" fmla="*/ 326 w 386"/>
                  <a:gd name="T23" fmla="*/ 328 h 329"/>
                  <a:gd name="T24" fmla="*/ 46 w 386"/>
                  <a:gd name="T25" fmla="*/ 328 h 329"/>
                  <a:gd name="T26" fmla="*/ 2 w 386"/>
                  <a:gd name="T27" fmla="*/ 265 h 329"/>
                  <a:gd name="T28" fmla="*/ 31 w 386"/>
                  <a:gd name="T29" fmla="*/ 256 h 329"/>
                  <a:gd name="T30" fmla="*/ 278 w 386"/>
                  <a:gd name="T31" fmla="*/ 256 h 329"/>
                  <a:gd name="T32" fmla="*/ 303 w 386"/>
                  <a:gd name="T33" fmla="*/ 249 h 329"/>
                  <a:gd name="T34" fmla="*/ 278 w 386"/>
                  <a:gd name="T35" fmla="*/ 241 h 329"/>
                  <a:gd name="T36" fmla="*/ 33 w 386"/>
                  <a:gd name="T37" fmla="*/ 241 h 329"/>
                  <a:gd name="T38" fmla="*/ 1 w 386"/>
                  <a:gd name="T39" fmla="*/ 232 h 329"/>
                  <a:gd name="T40" fmla="*/ 1 w 386"/>
                  <a:gd name="T41" fmla="*/ 137 h 329"/>
                  <a:gd name="T42" fmla="*/ 33 w 386"/>
                  <a:gd name="T43" fmla="*/ 128 h 329"/>
                  <a:gd name="T44" fmla="*/ 278 w 386"/>
                  <a:gd name="T45" fmla="*/ 128 h 329"/>
                  <a:gd name="T46" fmla="*/ 303 w 386"/>
                  <a:gd name="T47" fmla="*/ 121 h 329"/>
                  <a:gd name="T48" fmla="*/ 278 w 386"/>
                  <a:gd name="T49" fmla="*/ 113 h 329"/>
                  <a:gd name="T50" fmla="*/ 31 w 386"/>
                  <a:gd name="T51" fmla="*/ 113 h 329"/>
                  <a:gd name="T52" fmla="*/ 1 w 386"/>
                  <a:gd name="T53" fmla="*/ 104 h 329"/>
                  <a:gd name="T54" fmla="*/ 1 w 386"/>
                  <a:gd name="T55" fmla="*/ 9 h 329"/>
                  <a:gd name="T56" fmla="*/ 25 w 386"/>
                  <a:gd name="T57" fmla="*/ 0 h 329"/>
                  <a:gd name="T58" fmla="*/ 361 w 386"/>
                  <a:gd name="T59" fmla="*/ 0 h 329"/>
                  <a:gd name="T60" fmla="*/ 384 w 386"/>
                  <a:gd name="T61" fmla="*/ 9 h 329"/>
                  <a:gd name="T62" fmla="*/ 384 w 386"/>
                  <a:gd name="T63" fmla="*/ 40 h 329"/>
                  <a:gd name="T64" fmla="*/ 355 w 386"/>
                  <a:gd name="T65" fmla="*/ 49 h 329"/>
                  <a:gd name="T66" fmla="*/ 110 w 386"/>
                  <a:gd name="T67" fmla="*/ 49 h 329"/>
                  <a:gd name="T68" fmla="*/ 88 w 386"/>
                  <a:gd name="T69" fmla="*/ 50 h 329"/>
                  <a:gd name="T70" fmla="*/ 81 w 386"/>
                  <a:gd name="T71" fmla="*/ 57 h 329"/>
                  <a:gd name="T72" fmla="*/ 88 w 386"/>
                  <a:gd name="T73" fmla="*/ 63 h 329"/>
                  <a:gd name="T74" fmla="*/ 110 w 386"/>
                  <a:gd name="T75" fmla="*/ 64 h 329"/>
                  <a:gd name="T76" fmla="*/ 355 w 386"/>
                  <a:gd name="T77" fmla="*/ 64 h 329"/>
                  <a:gd name="T78" fmla="*/ 384 w 386"/>
                  <a:gd name="T79" fmla="*/ 73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86" h="329">
                    <a:moveTo>
                      <a:pt x="384" y="73"/>
                    </a:moveTo>
                    <a:cubicBezTo>
                      <a:pt x="384" y="105"/>
                      <a:pt x="384" y="137"/>
                      <a:pt x="384" y="168"/>
                    </a:cubicBezTo>
                    <a:cubicBezTo>
                      <a:pt x="377" y="178"/>
                      <a:pt x="365" y="177"/>
                      <a:pt x="355" y="177"/>
                    </a:cubicBezTo>
                    <a:cubicBezTo>
                      <a:pt x="273" y="177"/>
                      <a:pt x="191" y="177"/>
                      <a:pt x="110" y="177"/>
                    </a:cubicBezTo>
                    <a:cubicBezTo>
                      <a:pt x="102" y="177"/>
                      <a:pt x="95" y="177"/>
                      <a:pt x="88" y="178"/>
                    </a:cubicBezTo>
                    <a:cubicBezTo>
                      <a:pt x="84" y="179"/>
                      <a:pt x="81" y="181"/>
                      <a:pt x="81" y="185"/>
                    </a:cubicBezTo>
                    <a:cubicBezTo>
                      <a:pt x="81" y="189"/>
                      <a:pt x="84" y="190"/>
                      <a:pt x="88" y="191"/>
                    </a:cubicBezTo>
                    <a:cubicBezTo>
                      <a:pt x="95" y="193"/>
                      <a:pt x="102" y="192"/>
                      <a:pt x="110" y="192"/>
                    </a:cubicBezTo>
                    <a:cubicBezTo>
                      <a:pt x="191" y="192"/>
                      <a:pt x="273" y="192"/>
                      <a:pt x="355" y="192"/>
                    </a:cubicBezTo>
                    <a:cubicBezTo>
                      <a:pt x="365" y="192"/>
                      <a:pt x="377" y="191"/>
                      <a:pt x="384" y="201"/>
                    </a:cubicBezTo>
                    <a:cubicBezTo>
                      <a:pt x="385" y="223"/>
                      <a:pt x="386" y="246"/>
                      <a:pt x="385" y="269"/>
                    </a:cubicBezTo>
                    <a:cubicBezTo>
                      <a:pt x="384" y="300"/>
                      <a:pt x="357" y="328"/>
                      <a:pt x="326" y="328"/>
                    </a:cubicBezTo>
                    <a:cubicBezTo>
                      <a:pt x="233" y="329"/>
                      <a:pt x="140" y="328"/>
                      <a:pt x="46" y="328"/>
                    </a:cubicBezTo>
                    <a:cubicBezTo>
                      <a:pt x="20" y="315"/>
                      <a:pt x="0" y="297"/>
                      <a:pt x="2" y="265"/>
                    </a:cubicBezTo>
                    <a:cubicBezTo>
                      <a:pt x="9" y="255"/>
                      <a:pt x="20" y="256"/>
                      <a:pt x="31" y="256"/>
                    </a:cubicBezTo>
                    <a:cubicBezTo>
                      <a:pt x="113" y="256"/>
                      <a:pt x="196" y="256"/>
                      <a:pt x="278" y="256"/>
                    </a:cubicBezTo>
                    <a:cubicBezTo>
                      <a:pt x="287" y="256"/>
                      <a:pt x="303" y="260"/>
                      <a:pt x="303" y="249"/>
                    </a:cubicBezTo>
                    <a:cubicBezTo>
                      <a:pt x="303" y="237"/>
                      <a:pt x="287" y="241"/>
                      <a:pt x="278" y="241"/>
                    </a:cubicBezTo>
                    <a:cubicBezTo>
                      <a:pt x="197" y="241"/>
                      <a:pt x="115" y="241"/>
                      <a:pt x="33" y="241"/>
                    </a:cubicBezTo>
                    <a:cubicBezTo>
                      <a:pt x="22" y="241"/>
                      <a:pt x="10" y="243"/>
                      <a:pt x="1" y="232"/>
                    </a:cubicBezTo>
                    <a:cubicBezTo>
                      <a:pt x="1" y="201"/>
                      <a:pt x="1" y="169"/>
                      <a:pt x="1" y="137"/>
                    </a:cubicBezTo>
                    <a:cubicBezTo>
                      <a:pt x="10" y="126"/>
                      <a:pt x="22" y="128"/>
                      <a:pt x="33" y="128"/>
                    </a:cubicBezTo>
                    <a:cubicBezTo>
                      <a:pt x="115" y="128"/>
                      <a:pt x="197" y="128"/>
                      <a:pt x="278" y="128"/>
                    </a:cubicBezTo>
                    <a:cubicBezTo>
                      <a:pt x="287" y="128"/>
                      <a:pt x="303" y="132"/>
                      <a:pt x="303" y="121"/>
                    </a:cubicBezTo>
                    <a:cubicBezTo>
                      <a:pt x="303" y="109"/>
                      <a:pt x="287" y="113"/>
                      <a:pt x="278" y="113"/>
                    </a:cubicBezTo>
                    <a:cubicBezTo>
                      <a:pt x="196" y="113"/>
                      <a:pt x="113" y="113"/>
                      <a:pt x="31" y="113"/>
                    </a:cubicBezTo>
                    <a:cubicBezTo>
                      <a:pt x="20" y="113"/>
                      <a:pt x="9" y="114"/>
                      <a:pt x="1" y="104"/>
                    </a:cubicBezTo>
                    <a:cubicBezTo>
                      <a:pt x="1" y="73"/>
                      <a:pt x="1" y="41"/>
                      <a:pt x="1" y="9"/>
                    </a:cubicBezTo>
                    <a:cubicBezTo>
                      <a:pt x="8" y="1"/>
                      <a:pt x="16" y="0"/>
                      <a:pt x="25" y="0"/>
                    </a:cubicBezTo>
                    <a:cubicBezTo>
                      <a:pt x="137" y="0"/>
                      <a:pt x="249" y="0"/>
                      <a:pt x="361" y="0"/>
                    </a:cubicBezTo>
                    <a:cubicBezTo>
                      <a:pt x="370" y="0"/>
                      <a:pt x="378" y="1"/>
                      <a:pt x="384" y="9"/>
                    </a:cubicBezTo>
                    <a:cubicBezTo>
                      <a:pt x="384" y="19"/>
                      <a:pt x="384" y="30"/>
                      <a:pt x="384" y="40"/>
                    </a:cubicBezTo>
                    <a:cubicBezTo>
                      <a:pt x="377" y="50"/>
                      <a:pt x="365" y="49"/>
                      <a:pt x="355" y="49"/>
                    </a:cubicBezTo>
                    <a:cubicBezTo>
                      <a:pt x="273" y="49"/>
                      <a:pt x="191" y="49"/>
                      <a:pt x="110" y="49"/>
                    </a:cubicBezTo>
                    <a:cubicBezTo>
                      <a:pt x="102" y="49"/>
                      <a:pt x="95" y="49"/>
                      <a:pt x="88" y="50"/>
                    </a:cubicBezTo>
                    <a:cubicBezTo>
                      <a:pt x="84" y="51"/>
                      <a:pt x="81" y="53"/>
                      <a:pt x="81" y="57"/>
                    </a:cubicBezTo>
                    <a:cubicBezTo>
                      <a:pt x="81" y="61"/>
                      <a:pt x="84" y="62"/>
                      <a:pt x="88" y="63"/>
                    </a:cubicBezTo>
                    <a:cubicBezTo>
                      <a:pt x="95" y="65"/>
                      <a:pt x="102" y="64"/>
                      <a:pt x="110" y="64"/>
                    </a:cubicBezTo>
                    <a:cubicBezTo>
                      <a:pt x="191" y="64"/>
                      <a:pt x="273" y="64"/>
                      <a:pt x="355" y="64"/>
                    </a:cubicBezTo>
                    <a:cubicBezTo>
                      <a:pt x="365" y="64"/>
                      <a:pt x="376" y="63"/>
                      <a:pt x="384" y="73"/>
                    </a:cubicBezTo>
                    <a:close/>
                  </a:path>
                </a:pathLst>
              </a:custGeom>
              <a:solidFill>
                <a:srgbClr val="DDDD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1"/>
              <p:cNvSpPr/>
              <p:nvPr/>
            </p:nvSpPr>
            <p:spPr bwMode="auto">
              <a:xfrm>
                <a:off x="9806761" y="1673309"/>
                <a:ext cx="292940" cy="57427"/>
              </a:xfrm>
              <a:custGeom>
                <a:avLst/>
                <a:gdLst>
                  <a:gd name="T0" fmla="*/ 384 w 384"/>
                  <a:gd name="T1" fmla="*/ 75 h 75"/>
                  <a:gd name="T2" fmla="*/ 1 w 384"/>
                  <a:gd name="T3" fmla="*/ 75 h 75"/>
                  <a:gd name="T4" fmla="*/ 2 w 384"/>
                  <a:gd name="T5" fmla="*/ 10 h 75"/>
                  <a:gd name="T6" fmla="*/ 113 w 384"/>
                  <a:gd name="T7" fmla="*/ 10 h 75"/>
                  <a:gd name="T8" fmla="*/ 146 w 384"/>
                  <a:gd name="T9" fmla="*/ 3 h 75"/>
                  <a:gd name="T10" fmla="*/ 240 w 384"/>
                  <a:gd name="T11" fmla="*/ 3 h 75"/>
                  <a:gd name="T12" fmla="*/ 273 w 384"/>
                  <a:gd name="T13" fmla="*/ 10 h 75"/>
                  <a:gd name="T14" fmla="*/ 317 w 384"/>
                  <a:gd name="T15" fmla="*/ 10 h 75"/>
                  <a:gd name="T16" fmla="*/ 384 w 384"/>
                  <a:gd name="T17" fmla="*/ 11 h 75"/>
                  <a:gd name="T18" fmla="*/ 384 w 384"/>
                  <a:gd name="T1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4" h="75">
                    <a:moveTo>
                      <a:pt x="384" y="75"/>
                    </a:moveTo>
                    <a:cubicBezTo>
                      <a:pt x="257" y="75"/>
                      <a:pt x="129" y="75"/>
                      <a:pt x="1" y="75"/>
                    </a:cubicBezTo>
                    <a:cubicBezTo>
                      <a:pt x="0" y="53"/>
                      <a:pt x="0" y="32"/>
                      <a:pt x="2" y="10"/>
                    </a:cubicBezTo>
                    <a:cubicBezTo>
                      <a:pt x="39" y="10"/>
                      <a:pt x="76" y="10"/>
                      <a:pt x="113" y="10"/>
                    </a:cubicBezTo>
                    <a:cubicBezTo>
                      <a:pt x="122" y="0"/>
                      <a:pt x="134" y="3"/>
                      <a:pt x="146" y="3"/>
                    </a:cubicBezTo>
                    <a:cubicBezTo>
                      <a:pt x="177" y="2"/>
                      <a:pt x="209" y="1"/>
                      <a:pt x="240" y="3"/>
                    </a:cubicBezTo>
                    <a:cubicBezTo>
                      <a:pt x="252" y="3"/>
                      <a:pt x="264" y="0"/>
                      <a:pt x="273" y="10"/>
                    </a:cubicBezTo>
                    <a:cubicBezTo>
                      <a:pt x="288" y="10"/>
                      <a:pt x="302" y="10"/>
                      <a:pt x="317" y="10"/>
                    </a:cubicBezTo>
                    <a:cubicBezTo>
                      <a:pt x="340" y="10"/>
                      <a:pt x="362" y="11"/>
                      <a:pt x="384" y="11"/>
                    </a:cubicBezTo>
                    <a:cubicBezTo>
                      <a:pt x="384" y="32"/>
                      <a:pt x="384" y="53"/>
                      <a:pt x="384" y="75"/>
                    </a:cubicBezTo>
                    <a:close/>
                  </a:path>
                </a:pathLst>
              </a:custGeom>
              <a:solidFill>
                <a:srgbClr val="B6B5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2"/>
              <p:cNvSpPr/>
              <p:nvPr/>
            </p:nvSpPr>
            <p:spPr bwMode="auto">
              <a:xfrm>
                <a:off x="9807406" y="1803003"/>
                <a:ext cx="243580" cy="25165"/>
              </a:xfrm>
              <a:custGeom>
                <a:avLst/>
                <a:gdLst>
                  <a:gd name="T0" fmla="*/ 0 w 319"/>
                  <a:gd name="T1" fmla="*/ 0 h 33"/>
                  <a:gd name="T2" fmla="*/ 288 w 319"/>
                  <a:gd name="T3" fmla="*/ 1 h 33"/>
                  <a:gd name="T4" fmla="*/ 306 w 319"/>
                  <a:gd name="T5" fmla="*/ 1 h 33"/>
                  <a:gd name="T6" fmla="*/ 319 w 319"/>
                  <a:gd name="T7" fmla="*/ 17 h 33"/>
                  <a:gd name="T8" fmla="*/ 306 w 319"/>
                  <a:gd name="T9" fmla="*/ 32 h 33"/>
                  <a:gd name="T10" fmla="*/ 288 w 319"/>
                  <a:gd name="T11" fmla="*/ 33 h 33"/>
                  <a:gd name="T12" fmla="*/ 0 w 319"/>
                  <a:gd name="T13" fmla="*/ 33 h 33"/>
                  <a:gd name="T14" fmla="*/ 0 w 319"/>
                  <a:gd name="T1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9" h="33">
                    <a:moveTo>
                      <a:pt x="0" y="0"/>
                    </a:moveTo>
                    <a:cubicBezTo>
                      <a:pt x="96" y="1"/>
                      <a:pt x="192" y="1"/>
                      <a:pt x="288" y="1"/>
                    </a:cubicBezTo>
                    <a:cubicBezTo>
                      <a:pt x="294" y="1"/>
                      <a:pt x="301" y="0"/>
                      <a:pt x="306" y="1"/>
                    </a:cubicBezTo>
                    <a:cubicBezTo>
                      <a:pt x="314" y="3"/>
                      <a:pt x="319" y="8"/>
                      <a:pt x="319" y="17"/>
                    </a:cubicBezTo>
                    <a:cubicBezTo>
                      <a:pt x="319" y="25"/>
                      <a:pt x="314" y="30"/>
                      <a:pt x="306" y="32"/>
                    </a:cubicBezTo>
                    <a:cubicBezTo>
                      <a:pt x="300" y="33"/>
                      <a:pt x="294" y="33"/>
                      <a:pt x="288" y="33"/>
                    </a:cubicBezTo>
                    <a:cubicBezTo>
                      <a:pt x="192" y="33"/>
                      <a:pt x="96" y="33"/>
                      <a:pt x="0" y="33"/>
                    </a:cubicBezTo>
                    <a:cubicBezTo>
                      <a:pt x="0" y="22"/>
                      <a:pt x="0" y="11"/>
                      <a:pt x="0" y="0"/>
                    </a:cubicBezTo>
                    <a:close/>
                  </a:path>
                </a:pathLst>
              </a:custGeom>
              <a:solidFill>
                <a:srgbClr val="CAC9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13"/>
              <p:cNvSpPr/>
              <p:nvPr/>
            </p:nvSpPr>
            <p:spPr bwMode="auto">
              <a:xfrm>
                <a:off x="9806761" y="1900756"/>
                <a:ext cx="244225" cy="25165"/>
              </a:xfrm>
              <a:custGeom>
                <a:avLst/>
                <a:gdLst>
                  <a:gd name="T0" fmla="*/ 1 w 320"/>
                  <a:gd name="T1" fmla="*/ 0 h 33"/>
                  <a:gd name="T2" fmla="*/ 287 w 320"/>
                  <a:gd name="T3" fmla="*/ 1 h 33"/>
                  <a:gd name="T4" fmla="*/ 307 w 320"/>
                  <a:gd name="T5" fmla="*/ 1 h 33"/>
                  <a:gd name="T6" fmla="*/ 320 w 320"/>
                  <a:gd name="T7" fmla="*/ 17 h 33"/>
                  <a:gd name="T8" fmla="*/ 307 w 320"/>
                  <a:gd name="T9" fmla="*/ 32 h 33"/>
                  <a:gd name="T10" fmla="*/ 289 w 320"/>
                  <a:gd name="T11" fmla="*/ 33 h 33"/>
                  <a:gd name="T12" fmla="*/ 2 w 320"/>
                  <a:gd name="T13" fmla="*/ 33 h 33"/>
                  <a:gd name="T14" fmla="*/ 1 w 320"/>
                  <a:gd name="T1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0" h="33">
                    <a:moveTo>
                      <a:pt x="1" y="0"/>
                    </a:moveTo>
                    <a:cubicBezTo>
                      <a:pt x="97" y="0"/>
                      <a:pt x="192" y="0"/>
                      <a:pt x="287" y="1"/>
                    </a:cubicBezTo>
                    <a:cubicBezTo>
                      <a:pt x="294" y="1"/>
                      <a:pt x="301" y="0"/>
                      <a:pt x="307" y="1"/>
                    </a:cubicBezTo>
                    <a:cubicBezTo>
                      <a:pt x="315" y="3"/>
                      <a:pt x="320" y="8"/>
                      <a:pt x="320" y="17"/>
                    </a:cubicBezTo>
                    <a:cubicBezTo>
                      <a:pt x="320" y="25"/>
                      <a:pt x="315" y="30"/>
                      <a:pt x="307" y="32"/>
                    </a:cubicBezTo>
                    <a:cubicBezTo>
                      <a:pt x="301" y="33"/>
                      <a:pt x="295" y="33"/>
                      <a:pt x="289" y="33"/>
                    </a:cubicBezTo>
                    <a:cubicBezTo>
                      <a:pt x="193" y="33"/>
                      <a:pt x="97" y="33"/>
                      <a:pt x="2" y="33"/>
                    </a:cubicBezTo>
                    <a:cubicBezTo>
                      <a:pt x="0" y="22"/>
                      <a:pt x="0" y="11"/>
                      <a:pt x="1" y="0"/>
                    </a:cubicBezTo>
                    <a:close/>
                  </a:path>
                </a:pathLst>
              </a:custGeom>
              <a:solidFill>
                <a:srgbClr val="CAC9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14"/>
              <p:cNvSpPr/>
              <p:nvPr/>
            </p:nvSpPr>
            <p:spPr bwMode="auto">
              <a:xfrm>
                <a:off x="10343280" y="1192279"/>
                <a:ext cx="126791" cy="52909"/>
              </a:xfrm>
              <a:custGeom>
                <a:avLst/>
                <a:gdLst>
                  <a:gd name="T0" fmla="*/ 148 w 166"/>
                  <a:gd name="T1" fmla="*/ 60 h 69"/>
                  <a:gd name="T2" fmla="*/ 75 w 166"/>
                  <a:gd name="T3" fmla="*/ 64 h 69"/>
                  <a:gd name="T4" fmla="*/ 41 w 166"/>
                  <a:gd name="T5" fmla="*/ 65 h 69"/>
                  <a:gd name="T6" fmla="*/ 3 w 166"/>
                  <a:gd name="T7" fmla="*/ 38 h 69"/>
                  <a:gd name="T8" fmla="*/ 30 w 166"/>
                  <a:gd name="T9" fmla="*/ 0 h 69"/>
                  <a:gd name="T10" fmla="*/ 120 w 166"/>
                  <a:gd name="T11" fmla="*/ 0 h 69"/>
                  <a:gd name="T12" fmla="*/ 158 w 166"/>
                  <a:gd name="T13" fmla="*/ 18 h 69"/>
                  <a:gd name="T14" fmla="*/ 148 w 166"/>
                  <a:gd name="T15" fmla="*/ 6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6" h="69">
                    <a:moveTo>
                      <a:pt x="148" y="60"/>
                    </a:moveTo>
                    <a:cubicBezTo>
                      <a:pt x="125" y="69"/>
                      <a:pt x="100" y="63"/>
                      <a:pt x="75" y="64"/>
                    </a:cubicBezTo>
                    <a:cubicBezTo>
                      <a:pt x="64" y="65"/>
                      <a:pt x="53" y="65"/>
                      <a:pt x="41" y="65"/>
                    </a:cubicBezTo>
                    <a:cubicBezTo>
                      <a:pt x="19" y="64"/>
                      <a:pt x="6" y="55"/>
                      <a:pt x="3" y="38"/>
                    </a:cubicBezTo>
                    <a:cubicBezTo>
                      <a:pt x="0" y="22"/>
                      <a:pt x="9" y="8"/>
                      <a:pt x="30" y="0"/>
                    </a:cubicBezTo>
                    <a:cubicBezTo>
                      <a:pt x="60" y="0"/>
                      <a:pt x="90" y="1"/>
                      <a:pt x="120" y="0"/>
                    </a:cubicBezTo>
                    <a:cubicBezTo>
                      <a:pt x="136" y="0"/>
                      <a:pt x="150" y="2"/>
                      <a:pt x="158" y="18"/>
                    </a:cubicBezTo>
                    <a:cubicBezTo>
                      <a:pt x="166" y="35"/>
                      <a:pt x="160" y="48"/>
                      <a:pt x="148" y="60"/>
                    </a:cubicBezTo>
                    <a:close/>
                  </a:path>
                </a:pathLst>
              </a:custGeom>
              <a:solidFill>
                <a:srgbClr val="F2F3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15"/>
              <p:cNvSpPr/>
              <p:nvPr/>
            </p:nvSpPr>
            <p:spPr bwMode="auto">
              <a:xfrm>
                <a:off x="9581571" y="844171"/>
                <a:ext cx="105175" cy="103883"/>
              </a:xfrm>
              <a:custGeom>
                <a:avLst/>
                <a:gdLst>
                  <a:gd name="T0" fmla="*/ 104 w 138"/>
                  <a:gd name="T1" fmla="*/ 136 h 136"/>
                  <a:gd name="T2" fmla="*/ 80 w 138"/>
                  <a:gd name="T3" fmla="*/ 125 h 136"/>
                  <a:gd name="T4" fmla="*/ 14 w 138"/>
                  <a:gd name="T5" fmla="*/ 59 h 136"/>
                  <a:gd name="T6" fmla="*/ 12 w 138"/>
                  <a:gd name="T7" fmla="*/ 15 h 136"/>
                  <a:gd name="T8" fmla="*/ 56 w 138"/>
                  <a:gd name="T9" fmla="*/ 13 h 136"/>
                  <a:gd name="T10" fmla="*/ 126 w 138"/>
                  <a:gd name="T11" fmla="*/ 81 h 136"/>
                  <a:gd name="T12" fmla="*/ 132 w 138"/>
                  <a:gd name="T13" fmla="*/ 118 h 136"/>
                  <a:gd name="T14" fmla="*/ 104 w 138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8" h="136">
                    <a:moveTo>
                      <a:pt x="104" y="136"/>
                    </a:moveTo>
                    <a:cubicBezTo>
                      <a:pt x="94" y="135"/>
                      <a:pt x="86" y="132"/>
                      <a:pt x="80" y="125"/>
                    </a:cubicBezTo>
                    <a:cubicBezTo>
                      <a:pt x="58" y="103"/>
                      <a:pt x="35" y="81"/>
                      <a:pt x="14" y="59"/>
                    </a:cubicBezTo>
                    <a:cubicBezTo>
                      <a:pt x="0" y="45"/>
                      <a:pt x="0" y="27"/>
                      <a:pt x="12" y="15"/>
                    </a:cubicBezTo>
                    <a:cubicBezTo>
                      <a:pt x="24" y="2"/>
                      <a:pt x="43" y="0"/>
                      <a:pt x="56" y="13"/>
                    </a:cubicBezTo>
                    <a:cubicBezTo>
                      <a:pt x="80" y="35"/>
                      <a:pt x="103" y="58"/>
                      <a:pt x="126" y="81"/>
                    </a:cubicBezTo>
                    <a:cubicBezTo>
                      <a:pt x="136" y="91"/>
                      <a:pt x="138" y="105"/>
                      <a:pt x="132" y="118"/>
                    </a:cubicBezTo>
                    <a:cubicBezTo>
                      <a:pt x="126" y="130"/>
                      <a:pt x="115" y="135"/>
                      <a:pt x="104" y="136"/>
                    </a:cubicBezTo>
                    <a:close/>
                  </a:path>
                </a:pathLst>
              </a:custGeom>
              <a:solidFill>
                <a:srgbClr val="F2F3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16"/>
              <p:cNvSpPr/>
              <p:nvPr/>
            </p:nvSpPr>
            <p:spPr bwMode="auto">
              <a:xfrm>
                <a:off x="10219717" y="845139"/>
                <a:ext cx="104530" cy="106142"/>
              </a:xfrm>
              <a:custGeom>
                <a:avLst/>
                <a:gdLst>
                  <a:gd name="T0" fmla="*/ 136 w 137"/>
                  <a:gd name="T1" fmla="*/ 35 h 139"/>
                  <a:gd name="T2" fmla="*/ 126 w 137"/>
                  <a:gd name="T3" fmla="*/ 59 h 139"/>
                  <a:gd name="T4" fmla="*/ 62 w 137"/>
                  <a:gd name="T5" fmla="*/ 122 h 139"/>
                  <a:gd name="T6" fmla="*/ 15 w 137"/>
                  <a:gd name="T7" fmla="*/ 126 h 139"/>
                  <a:gd name="T8" fmla="*/ 17 w 137"/>
                  <a:gd name="T9" fmla="*/ 77 h 139"/>
                  <a:gd name="T10" fmla="*/ 83 w 137"/>
                  <a:gd name="T11" fmla="*/ 12 h 139"/>
                  <a:gd name="T12" fmla="*/ 117 w 137"/>
                  <a:gd name="T13" fmla="*/ 6 h 139"/>
                  <a:gd name="T14" fmla="*/ 136 w 137"/>
                  <a:gd name="T15" fmla="*/ 35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7" h="139">
                    <a:moveTo>
                      <a:pt x="136" y="35"/>
                    </a:moveTo>
                    <a:cubicBezTo>
                      <a:pt x="137" y="44"/>
                      <a:pt x="133" y="52"/>
                      <a:pt x="126" y="59"/>
                    </a:cubicBezTo>
                    <a:cubicBezTo>
                      <a:pt x="105" y="80"/>
                      <a:pt x="84" y="101"/>
                      <a:pt x="62" y="122"/>
                    </a:cubicBezTo>
                    <a:cubicBezTo>
                      <a:pt x="46" y="138"/>
                      <a:pt x="29" y="139"/>
                      <a:pt x="15" y="126"/>
                    </a:cubicBezTo>
                    <a:cubicBezTo>
                      <a:pt x="0" y="112"/>
                      <a:pt x="1" y="93"/>
                      <a:pt x="17" y="77"/>
                    </a:cubicBezTo>
                    <a:cubicBezTo>
                      <a:pt x="39" y="55"/>
                      <a:pt x="61" y="34"/>
                      <a:pt x="83" y="12"/>
                    </a:cubicBezTo>
                    <a:cubicBezTo>
                      <a:pt x="93" y="3"/>
                      <a:pt x="105" y="0"/>
                      <a:pt x="117" y="6"/>
                    </a:cubicBezTo>
                    <a:cubicBezTo>
                      <a:pt x="129" y="11"/>
                      <a:pt x="136" y="20"/>
                      <a:pt x="136" y="35"/>
                    </a:cubicBezTo>
                    <a:close/>
                  </a:path>
                </a:pathLst>
              </a:custGeom>
              <a:solidFill>
                <a:srgbClr val="F2F3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7"/>
              <p:cNvSpPr/>
              <p:nvPr/>
            </p:nvSpPr>
            <p:spPr bwMode="auto">
              <a:xfrm>
                <a:off x="9581571" y="1486188"/>
                <a:ext cx="104530" cy="103883"/>
              </a:xfrm>
              <a:custGeom>
                <a:avLst/>
                <a:gdLst>
                  <a:gd name="T0" fmla="*/ 104 w 137"/>
                  <a:gd name="T1" fmla="*/ 0 h 136"/>
                  <a:gd name="T2" fmla="*/ 131 w 137"/>
                  <a:gd name="T3" fmla="*/ 18 h 136"/>
                  <a:gd name="T4" fmla="*/ 127 w 137"/>
                  <a:gd name="T5" fmla="*/ 53 h 136"/>
                  <a:gd name="T6" fmla="*/ 55 w 137"/>
                  <a:gd name="T7" fmla="*/ 125 h 136"/>
                  <a:gd name="T8" fmla="*/ 12 w 137"/>
                  <a:gd name="T9" fmla="*/ 122 h 136"/>
                  <a:gd name="T10" fmla="*/ 12 w 137"/>
                  <a:gd name="T11" fmla="*/ 79 h 136"/>
                  <a:gd name="T12" fmla="*/ 81 w 137"/>
                  <a:gd name="T13" fmla="*/ 10 h 136"/>
                  <a:gd name="T14" fmla="*/ 104 w 137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7" h="136">
                    <a:moveTo>
                      <a:pt x="104" y="0"/>
                    </a:moveTo>
                    <a:cubicBezTo>
                      <a:pt x="116" y="1"/>
                      <a:pt x="126" y="7"/>
                      <a:pt x="131" y="18"/>
                    </a:cubicBezTo>
                    <a:cubicBezTo>
                      <a:pt x="137" y="30"/>
                      <a:pt x="137" y="43"/>
                      <a:pt x="127" y="53"/>
                    </a:cubicBezTo>
                    <a:cubicBezTo>
                      <a:pt x="104" y="78"/>
                      <a:pt x="80" y="102"/>
                      <a:pt x="55" y="125"/>
                    </a:cubicBezTo>
                    <a:cubicBezTo>
                      <a:pt x="43" y="136"/>
                      <a:pt x="23" y="134"/>
                      <a:pt x="12" y="122"/>
                    </a:cubicBezTo>
                    <a:cubicBezTo>
                      <a:pt x="1" y="110"/>
                      <a:pt x="0" y="92"/>
                      <a:pt x="12" y="79"/>
                    </a:cubicBezTo>
                    <a:cubicBezTo>
                      <a:pt x="35" y="55"/>
                      <a:pt x="58" y="33"/>
                      <a:pt x="81" y="10"/>
                    </a:cubicBezTo>
                    <a:cubicBezTo>
                      <a:pt x="87" y="4"/>
                      <a:pt x="95" y="0"/>
                      <a:pt x="104" y="0"/>
                    </a:cubicBezTo>
                    <a:close/>
                  </a:path>
                </a:pathLst>
              </a:custGeom>
              <a:solidFill>
                <a:srgbClr val="F2F3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18"/>
              <p:cNvSpPr/>
              <p:nvPr/>
            </p:nvSpPr>
            <p:spPr bwMode="auto">
              <a:xfrm>
                <a:off x="9929681" y="703831"/>
                <a:ext cx="48717" cy="122919"/>
              </a:xfrm>
              <a:custGeom>
                <a:avLst/>
                <a:gdLst>
                  <a:gd name="T0" fmla="*/ 0 w 64"/>
                  <a:gd name="T1" fmla="*/ 81 h 161"/>
                  <a:gd name="T2" fmla="*/ 0 w 64"/>
                  <a:gd name="T3" fmla="*/ 33 h 161"/>
                  <a:gd name="T4" fmla="*/ 33 w 64"/>
                  <a:gd name="T5" fmla="*/ 0 h 161"/>
                  <a:gd name="T6" fmla="*/ 63 w 64"/>
                  <a:gd name="T7" fmla="*/ 33 h 161"/>
                  <a:gd name="T8" fmla="*/ 64 w 64"/>
                  <a:gd name="T9" fmla="*/ 129 h 161"/>
                  <a:gd name="T10" fmla="*/ 32 w 64"/>
                  <a:gd name="T11" fmla="*/ 160 h 161"/>
                  <a:gd name="T12" fmla="*/ 0 w 64"/>
                  <a:gd name="T13" fmla="*/ 128 h 161"/>
                  <a:gd name="T14" fmla="*/ 0 w 64"/>
                  <a:gd name="T15" fmla="*/ 8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61">
                    <a:moveTo>
                      <a:pt x="0" y="81"/>
                    </a:moveTo>
                    <a:cubicBezTo>
                      <a:pt x="0" y="65"/>
                      <a:pt x="0" y="49"/>
                      <a:pt x="0" y="33"/>
                    </a:cubicBezTo>
                    <a:cubicBezTo>
                      <a:pt x="1" y="13"/>
                      <a:pt x="15" y="0"/>
                      <a:pt x="33" y="0"/>
                    </a:cubicBezTo>
                    <a:cubicBezTo>
                      <a:pt x="50" y="1"/>
                      <a:pt x="63" y="14"/>
                      <a:pt x="63" y="33"/>
                    </a:cubicBezTo>
                    <a:cubicBezTo>
                      <a:pt x="64" y="65"/>
                      <a:pt x="64" y="97"/>
                      <a:pt x="64" y="129"/>
                    </a:cubicBezTo>
                    <a:cubicBezTo>
                      <a:pt x="63" y="147"/>
                      <a:pt x="49" y="161"/>
                      <a:pt x="32" y="160"/>
                    </a:cubicBezTo>
                    <a:cubicBezTo>
                      <a:pt x="15" y="160"/>
                      <a:pt x="1" y="147"/>
                      <a:pt x="0" y="128"/>
                    </a:cubicBezTo>
                    <a:cubicBezTo>
                      <a:pt x="0" y="112"/>
                      <a:pt x="0" y="96"/>
                      <a:pt x="0" y="81"/>
                    </a:cubicBezTo>
                    <a:close/>
                  </a:path>
                </a:pathLst>
              </a:custGeom>
              <a:solidFill>
                <a:srgbClr val="F2F3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19"/>
              <p:cNvSpPr/>
              <p:nvPr/>
            </p:nvSpPr>
            <p:spPr bwMode="auto">
              <a:xfrm>
                <a:off x="9441231" y="1192279"/>
                <a:ext cx="121952" cy="49684"/>
              </a:xfrm>
              <a:custGeom>
                <a:avLst/>
                <a:gdLst>
                  <a:gd name="T0" fmla="*/ 81 w 160"/>
                  <a:gd name="T1" fmla="*/ 0 h 65"/>
                  <a:gd name="T2" fmla="*/ 127 w 160"/>
                  <a:gd name="T3" fmla="*/ 0 h 65"/>
                  <a:gd name="T4" fmla="*/ 159 w 160"/>
                  <a:gd name="T5" fmla="*/ 34 h 65"/>
                  <a:gd name="T6" fmla="*/ 127 w 160"/>
                  <a:gd name="T7" fmla="*/ 64 h 65"/>
                  <a:gd name="T8" fmla="*/ 33 w 160"/>
                  <a:gd name="T9" fmla="*/ 64 h 65"/>
                  <a:gd name="T10" fmla="*/ 0 w 160"/>
                  <a:gd name="T11" fmla="*/ 32 h 65"/>
                  <a:gd name="T12" fmla="*/ 34 w 160"/>
                  <a:gd name="T13" fmla="*/ 0 h 65"/>
                  <a:gd name="T14" fmla="*/ 38 w 160"/>
                  <a:gd name="T15" fmla="*/ 0 h 65"/>
                  <a:gd name="T16" fmla="*/ 81 w 160"/>
                  <a:gd name="T17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0" h="65">
                    <a:moveTo>
                      <a:pt x="81" y="0"/>
                    </a:moveTo>
                    <a:cubicBezTo>
                      <a:pt x="97" y="0"/>
                      <a:pt x="112" y="0"/>
                      <a:pt x="127" y="0"/>
                    </a:cubicBezTo>
                    <a:cubicBezTo>
                      <a:pt x="146" y="1"/>
                      <a:pt x="160" y="16"/>
                      <a:pt x="159" y="34"/>
                    </a:cubicBezTo>
                    <a:cubicBezTo>
                      <a:pt x="159" y="51"/>
                      <a:pt x="145" y="64"/>
                      <a:pt x="127" y="64"/>
                    </a:cubicBezTo>
                    <a:cubicBezTo>
                      <a:pt x="96" y="65"/>
                      <a:pt x="64" y="65"/>
                      <a:pt x="33" y="64"/>
                    </a:cubicBezTo>
                    <a:cubicBezTo>
                      <a:pt x="13" y="64"/>
                      <a:pt x="0" y="50"/>
                      <a:pt x="0" y="32"/>
                    </a:cubicBezTo>
                    <a:cubicBezTo>
                      <a:pt x="0" y="14"/>
                      <a:pt x="14" y="1"/>
                      <a:pt x="34" y="0"/>
                    </a:cubicBezTo>
                    <a:cubicBezTo>
                      <a:pt x="35" y="0"/>
                      <a:pt x="36" y="0"/>
                      <a:pt x="38" y="0"/>
                    </a:cubicBezTo>
                    <a:cubicBezTo>
                      <a:pt x="52" y="0"/>
                      <a:pt x="67" y="0"/>
                      <a:pt x="81" y="0"/>
                    </a:cubicBezTo>
                    <a:close/>
                  </a:path>
                </a:pathLst>
              </a:custGeom>
              <a:solidFill>
                <a:srgbClr val="F2F3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0"/>
              <p:cNvSpPr/>
              <p:nvPr/>
            </p:nvSpPr>
            <p:spPr bwMode="auto">
              <a:xfrm>
                <a:off x="9857091" y="1754286"/>
                <a:ext cx="242611" cy="25165"/>
              </a:xfrm>
              <a:custGeom>
                <a:avLst/>
                <a:gdLst>
                  <a:gd name="T0" fmla="*/ 318 w 318"/>
                  <a:gd name="T1" fmla="*/ 33 h 33"/>
                  <a:gd name="T2" fmla="*/ 31 w 318"/>
                  <a:gd name="T3" fmla="*/ 33 h 33"/>
                  <a:gd name="T4" fmla="*/ 13 w 318"/>
                  <a:gd name="T5" fmla="*/ 32 h 33"/>
                  <a:gd name="T6" fmla="*/ 0 w 318"/>
                  <a:gd name="T7" fmla="*/ 16 h 33"/>
                  <a:gd name="T8" fmla="*/ 13 w 318"/>
                  <a:gd name="T9" fmla="*/ 1 h 33"/>
                  <a:gd name="T10" fmla="*/ 31 w 318"/>
                  <a:gd name="T11" fmla="*/ 1 h 33"/>
                  <a:gd name="T12" fmla="*/ 318 w 318"/>
                  <a:gd name="T13" fmla="*/ 0 h 33"/>
                  <a:gd name="T14" fmla="*/ 318 w 318"/>
                  <a:gd name="T1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8" h="33">
                    <a:moveTo>
                      <a:pt x="318" y="33"/>
                    </a:moveTo>
                    <a:cubicBezTo>
                      <a:pt x="222" y="33"/>
                      <a:pt x="127" y="33"/>
                      <a:pt x="31" y="33"/>
                    </a:cubicBezTo>
                    <a:cubicBezTo>
                      <a:pt x="25" y="33"/>
                      <a:pt x="18" y="33"/>
                      <a:pt x="13" y="32"/>
                    </a:cubicBezTo>
                    <a:cubicBezTo>
                      <a:pt x="5" y="30"/>
                      <a:pt x="0" y="25"/>
                      <a:pt x="0" y="16"/>
                    </a:cubicBezTo>
                    <a:cubicBezTo>
                      <a:pt x="0" y="8"/>
                      <a:pt x="5" y="3"/>
                      <a:pt x="13" y="1"/>
                    </a:cubicBezTo>
                    <a:cubicBezTo>
                      <a:pt x="19" y="0"/>
                      <a:pt x="25" y="1"/>
                      <a:pt x="31" y="1"/>
                    </a:cubicBezTo>
                    <a:cubicBezTo>
                      <a:pt x="127" y="1"/>
                      <a:pt x="222" y="0"/>
                      <a:pt x="318" y="0"/>
                    </a:cubicBezTo>
                    <a:cubicBezTo>
                      <a:pt x="318" y="11"/>
                      <a:pt x="318" y="22"/>
                      <a:pt x="318" y="33"/>
                    </a:cubicBezTo>
                    <a:close/>
                  </a:path>
                </a:pathLst>
              </a:custGeom>
              <a:solidFill>
                <a:srgbClr val="CAC9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1"/>
              <p:cNvSpPr/>
              <p:nvPr/>
            </p:nvSpPr>
            <p:spPr bwMode="auto">
              <a:xfrm>
                <a:off x="9857091" y="1852041"/>
                <a:ext cx="242611" cy="25165"/>
              </a:xfrm>
              <a:custGeom>
                <a:avLst/>
                <a:gdLst>
                  <a:gd name="T0" fmla="*/ 318 w 318"/>
                  <a:gd name="T1" fmla="*/ 33 h 33"/>
                  <a:gd name="T2" fmla="*/ 31 w 318"/>
                  <a:gd name="T3" fmla="*/ 33 h 33"/>
                  <a:gd name="T4" fmla="*/ 13 w 318"/>
                  <a:gd name="T5" fmla="*/ 32 h 33"/>
                  <a:gd name="T6" fmla="*/ 0 w 318"/>
                  <a:gd name="T7" fmla="*/ 17 h 33"/>
                  <a:gd name="T8" fmla="*/ 13 w 318"/>
                  <a:gd name="T9" fmla="*/ 1 h 33"/>
                  <a:gd name="T10" fmla="*/ 31 w 318"/>
                  <a:gd name="T11" fmla="*/ 1 h 33"/>
                  <a:gd name="T12" fmla="*/ 318 w 318"/>
                  <a:gd name="T13" fmla="*/ 0 h 33"/>
                  <a:gd name="T14" fmla="*/ 318 w 318"/>
                  <a:gd name="T1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8" h="33">
                    <a:moveTo>
                      <a:pt x="318" y="33"/>
                    </a:moveTo>
                    <a:cubicBezTo>
                      <a:pt x="222" y="33"/>
                      <a:pt x="127" y="33"/>
                      <a:pt x="31" y="33"/>
                    </a:cubicBezTo>
                    <a:cubicBezTo>
                      <a:pt x="25" y="33"/>
                      <a:pt x="19" y="33"/>
                      <a:pt x="13" y="32"/>
                    </a:cubicBezTo>
                    <a:cubicBezTo>
                      <a:pt x="5" y="30"/>
                      <a:pt x="0" y="25"/>
                      <a:pt x="0" y="17"/>
                    </a:cubicBezTo>
                    <a:cubicBezTo>
                      <a:pt x="0" y="8"/>
                      <a:pt x="5" y="3"/>
                      <a:pt x="13" y="1"/>
                    </a:cubicBezTo>
                    <a:cubicBezTo>
                      <a:pt x="19" y="0"/>
                      <a:pt x="25" y="1"/>
                      <a:pt x="31" y="1"/>
                    </a:cubicBezTo>
                    <a:cubicBezTo>
                      <a:pt x="127" y="1"/>
                      <a:pt x="222" y="0"/>
                      <a:pt x="318" y="0"/>
                    </a:cubicBezTo>
                    <a:cubicBezTo>
                      <a:pt x="318" y="11"/>
                      <a:pt x="318" y="22"/>
                      <a:pt x="318" y="33"/>
                    </a:cubicBezTo>
                    <a:close/>
                  </a:path>
                </a:pathLst>
              </a:custGeom>
              <a:solidFill>
                <a:srgbClr val="CAC9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2"/>
              <p:cNvSpPr/>
              <p:nvPr/>
            </p:nvSpPr>
            <p:spPr bwMode="auto">
              <a:xfrm>
                <a:off x="10221007" y="1486188"/>
                <a:ext cx="105497" cy="103883"/>
              </a:xfrm>
              <a:custGeom>
                <a:avLst/>
                <a:gdLst>
                  <a:gd name="T0" fmla="*/ 33 w 138"/>
                  <a:gd name="T1" fmla="*/ 0 h 136"/>
                  <a:gd name="T2" fmla="*/ 60 w 138"/>
                  <a:gd name="T3" fmla="*/ 12 h 136"/>
                  <a:gd name="T4" fmla="*/ 123 w 138"/>
                  <a:gd name="T5" fmla="*/ 76 h 136"/>
                  <a:gd name="T6" fmla="*/ 126 w 138"/>
                  <a:gd name="T7" fmla="*/ 122 h 136"/>
                  <a:gd name="T8" fmla="*/ 78 w 138"/>
                  <a:gd name="T9" fmla="*/ 121 h 136"/>
                  <a:gd name="T10" fmla="*/ 13 w 138"/>
                  <a:gd name="T11" fmla="*/ 56 h 136"/>
                  <a:gd name="T12" fmla="*/ 6 w 138"/>
                  <a:gd name="T13" fmla="*/ 20 h 136"/>
                  <a:gd name="T14" fmla="*/ 33 w 138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8" h="136">
                    <a:moveTo>
                      <a:pt x="33" y="0"/>
                    </a:moveTo>
                    <a:cubicBezTo>
                      <a:pt x="44" y="0"/>
                      <a:pt x="53" y="5"/>
                      <a:pt x="60" y="12"/>
                    </a:cubicBezTo>
                    <a:cubicBezTo>
                      <a:pt x="81" y="34"/>
                      <a:pt x="102" y="54"/>
                      <a:pt x="123" y="76"/>
                    </a:cubicBezTo>
                    <a:cubicBezTo>
                      <a:pt x="138" y="91"/>
                      <a:pt x="138" y="109"/>
                      <a:pt x="126" y="122"/>
                    </a:cubicBezTo>
                    <a:cubicBezTo>
                      <a:pt x="113" y="135"/>
                      <a:pt x="93" y="136"/>
                      <a:pt x="78" y="121"/>
                    </a:cubicBezTo>
                    <a:cubicBezTo>
                      <a:pt x="56" y="100"/>
                      <a:pt x="35" y="78"/>
                      <a:pt x="13" y="56"/>
                    </a:cubicBezTo>
                    <a:cubicBezTo>
                      <a:pt x="3" y="46"/>
                      <a:pt x="0" y="33"/>
                      <a:pt x="6" y="20"/>
                    </a:cubicBezTo>
                    <a:cubicBezTo>
                      <a:pt x="11" y="7"/>
                      <a:pt x="21" y="2"/>
                      <a:pt x="33" y="0"/>
                    </a:cubicBezTo>
                    <a:close/>
                  </a:path>
                </a:pathLst>
              </a:custGeom>
              <a:solidFill>
                <a:srgbClr val="F2F2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3"/>
              <p:cNvSpPr/>
              <p:nvPr/>
            </p:nvSpPr>
            <p:spPr bwMode="auto">
              <a:xfrm>
                <a:off x="9813536" y="1290034"/>
                <a:ext cx="276164" cy="391017"/>
              </a:xfrm>
              <a:custGeom>
                <a:avLst/>
                <a:gdLst>
                  <a:gd name="T0" fmla="*/ 264 w 362"/>
                  <a:gd name="T1" fmla="*/ 512 h 512"/>
                  <a:gd name="T2" fmla="*/ 232 w 362"/>
                  <a:gd name="T3" fmla="*/ 512 h 512"/>
                  <a:gd name="T4" fmla="*/ 224 w 362"/>
                  <a:gd name="T5" fmla="*/ 482 h 512"/>
                  <a:gd name="T6" fmla="*/ 286 w 362"/>
                  <a:gd name="T7" fmla="*/ 222 h 512"/>
                  <a:gd name="T8" fmla="*/ 318 w 362"/>
                  <a:gd name="T9" fmla="*/ 132 h 512"/>
                  <a:gd name="T10" fmla="*/ 302 w 362"/>
                  <a:gd name="T11" fmla="*/ 69 h 512"/>
                  <a:gd name="T12" fmla="*/ 284 w 362"/>
                  <a:gd name="T13" fmla="*/ 58 h 512"/>
                  <a:gd name="T14" fmla="*/ 266 w 362"/>
                  <a:gd name="T15" fmla="*/ 76 h 512"/>
                  <a:gd name="T16" fmla="*/ 272 w 362"/>
                  <a:gd name="T17" fmla="*/ 139 h 512"/>
                  <a:gd name="T18" fmla="*/ 231 w 362"/>
                  <a:gd name="T19" fmla="*/ 182 h 512"/>
                  <a:gd name="T20" fmla="*/ 192 w 362"/>
                  <a:gd name="T21" fmla="*/ 138 h 512"/>
                  <a:gd name="T22" fmla="*/ 197 w 362"/>
                  <a:gd name="T23" fmla="*/ 76 h 512"/>
                  <a:gd name="T24" fmla="*/ 193 w 362"/>
                  <a:gd name="T25" fmla="*/ 60 h 512"/>
                  <a:gd name="T26" fmla="*/ 176 w 362"/>
                  <a:gd name="T27" fmla="*/ 60 h 512"/>
                  <a:gd name="T28" fmla="*/ 171 w 362"/>
                  <a:gd name="T29" fmla="*/ 77 h 512"/>
                  <a:gd name="T30" fmla="*/ 175 w 362"/>
                  <a:gd name="T31" fmla="*/ 140 h 512"/>
                  <a:gd name="T32" fmla="*/ 153 w 362"/>
                  <a:gd name="T33" fmla="*/ 178 h 512"/>
                  <a:gd name="T34" fmla="*/ 97 w 362"/>
                  <a:gd name="T35" fmla="*/ 147 h 512"/>
                  <a:gd name="T36" fmla="*/ 100 w 362"/>
                  <a:gd name="T37" fmla="*/ 80 h 512"/>
                  <a:gd name="T38" fmla="*/ 99 w 362"/>
                  <a:gd name="T39" fmla="*/ 61 h 512"/>
                  <a:gd name="T40" fmla="*/ 76 w 362"/>
                  <a:gd name="T41" fmla="*/ 61 h 512"/>
                  <a:gd name="T42" fmla="*/ 48 w 362"/>
                  <a:gd name="T43" fmla="*/ 109 h 512"/>
                  <a:gd name="T44" fmla="*/ 67 w 362"/>
                  <a:gd name="T45" fmla="*/ 192 h 512"/>
                  <a:gd name="T46" fmla="*/ 116 w 362"/>
                  <a:gd name="T47" fmla="*/ 307 h 512"/>
                  <a:gd name="T48" fmla="*/ 144 w 362"/>
                  <a:gd name="T49" fmla="*/ 484 h 512"/>
                  <a:gd name="T50" fmla="*/ 136 w 362"/>
                  <a:gd name="T51" fmla="*/ 512 h 512"/>
                  <a:gd name="T52" fmla="*/ 104 w 362"/>
                  <a:gd name="T53" fmla="*/ 512 h 512"/>
                  <a:gd name="T54" fmla="*/ 35 w 362"/>
                  <a:gd name="T55" fmla="*/ 218 h 512"/>
                  <a:gd name="T56" fmla="*/ 12 w 362"/>
                  <a:gd name="T57" fmla="*/ 85 h 512"/>
                  <a:gd name="T58" fmla="*/ 128 w 362"/>
                  <a:gd name="T59" fmla="*/ 30 h 512"/>
                  <a:gd name="T60" fmla="*/ 147 w 362"/>
                  <a:gd name="T61" fmla="*/ 28 h 512"/>
                  <a:gd name="T62" fmla="*/ 222 w 362"/>
                  <a:gd name="T63" fmla="*/ 28 h 512"/>
                  <a:gd name="T64" fmla="*/ 240 w 362"/>
                  <a:gd name="T65" fmla="*/ 30 h 512"/>
                  <a:gd name="T66" fmla="*/ 360 w 362"/>
                  <a:gd name="T67" fmla="*/ 106 h 512"/>
                  <a:gd name="T68" fmla="*/ 333 w 362"/>
                  <a:gd name="T69" fmla="*/ 218 h 512"/>
                  <a:gd name="T70" fmla="*/ 264 w 362"/>
                  <a:gd name="T71" fmla="*/ 512 h 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2" h="512">
                    <a:moveTo>
                      <a:pt x="264" y="512"/>
                    </a:moveTo>
                    <a:cubicBezTo>
                      <a:pt x="253" y="512"/>
                      <a:pt x="243" y="512"/>
                      <a:pt x="232" y="512"/>
                    </a:cubicBezTo>
                    <a:cubicBezTo>
                      <a:pt x="223" y="504"/>
                      <a:pt x="224" y="493"/>
                      <a:pt x="224" y="482"/>
                    </a:cubicBezTo>
                    <a:cubicBezTo>
                      <a:pt x="226" y="391"/>
                      <a:pt x="244" y="304"/>
                      <a:pt x="286" y="222"/>
                    </a:cubicBezTo>
                    <a:cubicBezTo>
                      <a:pt x="301" y="194"/>
                      <a:pt x="313" y="164"/>
                      <a:pt x="318" y="132"/>
                    </a:cubicBezTo>
                    <a:cubicBezTo>
                      <a:pt x="322" y="109"/>
                      <a:pt x="319" y="87"/>
                      <a:pt x="302" y="69"/>
                    </a:cubicBezTo>
                    <a:cubicBezTo>
                      <a:pt x="297" y="63"/>
                      <a:pt x="291" y="59"/>
                      <a:pt x="284" y="58"/>
                    </a:cubicBezTo>
                    <a:cubicBezTo>
                      <a:pt x="270" y="56"/>
                      <a:pt x="263" y="63"/>
                      <a:pt x="266" y="76"/>
                    </a:cubicBezTo>
                    <a:cubicBezTo>
                      <a:pt x="272" y="97"/>
                      <a:pt x="273" y="118"/>
                      <a:pt x="272" y="139"/>
                    </a:cubicBezTo>
                    <a:cubicBezTo>
                      <a:pt x="269" y="166"/>
                      <a:pt x="254" y="183"/>
                      <a:pt x="231" y="182"/>
                    </a:cubicBezTo>
                    <a:cubicBezTo>
                      <a:pt x="208" y="182"/>
                      <a:pt x="193" y="165"/>
                      <a:pt x="192" y="138"/>
                    </a:cubicBezTo>
                    <a:cubicBezTo>
                      <a:pt x="191" y="117"/>
                      <a:pt x="191" y="96"/>
                      <a:pt x="197" y="76"/>
                    </a:cubicBezTo>
                    <a:cubicBezTo>
                      <a:pt x="198" y="70"/>
                      <a:pt x="200" y="64"/>
                      <a:pt x="193" y="60"/>
                    </a:cubicBezTo>
                    <a:cubicBezTo>
                      <a:pt x="188" y="57"/>
                      <a:pt x="182" y="57"/>
                      <a:pt x="176" y="60"/>
                    </a:cubicBezTo>
                    <a:cubicBezTo>
                      <a:pt x="168" y="63"/>
                      <a:pt x="169" y="70"/>
                      <a:pt x="171" y="77"/>
                    </a:cubicBezTo>
                    <a:cubicBezTo>
                      <a:pt x="176" y="98"/>
                      <a:pt x="177" y="119"/>
                      <a:pt x="175" y="140"/>
                    </a:cubicBezTo>
                    <a:cubicBezTo>
                      <a:pt x="174" y="156"/>
                      <a:pt x="168" y="170"/>
                      <a:pt x="153" y="178"/>
                    </a:cubicBezTo>
                    <a:cubicBezTo>
                      <a:pt x="129" y="191"/>
                      <a:pt x="101" y="177"/>
                      <a:pt x="97" y="147"/>
                    </a:cubicBezTo>
                    <a:cubicBezTo>
                      <a:pt x="94" y="125"/>
                      <a:pt x="95" y="102"/>
                      <a:pt x="100" y="80"/>
                    </a:cubicBezTo>
                    <a:cubicBezTo>
                      <a:pt x="101" y="74"/>
                      <a:pt x="105" y="66"/>
                      <a:pt x="99" y="61"/>
                    </a:cubicBezTo>
                    <a:cubicBezTo>
                      <a:pt x="91" y="56"/>
                      <a:pt x="83" y="57"/>
                      <a:pt x="76" y="61"/>
                    </a:cubicBezTo>
                    <a:cubicBezTo>
                      <a:pt x="56" y="71"/>
                      <a:pt x="50" y="89"/>
                      <a:pt x="48" y="109"/>
                    </a:cubicBezTo>
                    <a:cubicBezTo>
                      <a:pt x="46" y="138"/>
                      <a:pt x="55" y="165"/>
                      <a:pt x="67" y="192"/>
                    </a:cubicBezTo>
                    <a:cubicBezTo>
                      <a:pt x="84" y="230"/>
                      <a:pt x="102" y="267"/>
                      <a:pt x="116" y="307"/>
                    </a:cubicBezTo>
                    <a:cubicBezTo>
                      <a:pt x="135" y="365"/>
                      <a:pt x="140" y="425"/>
                      <a:pt x="144" y="484"/>
                    </a:cubicBezTo>
                    <a:cubicBezTo>
                      <a:pt x="144" y="494"/>
                      <a:pt x="145" y="505"/>
                      <a:pt x="136" y="512"/>
                    </a:cubicBezTo>
                    <a:cubicBezTo>
                      <a:pt x="125" y="512"/>
                      <a:pt x="115" y="512"/>
                      <a:pt x="104" y="512"/>
                    </a:cubicBezTo>
                    <a:cubicBezTo>
                      <a:pt x="105" y="408"/>
                      <a:pt x="83" y="310"/>
                      <a:pt x="35" y="218"/>
                    </a:cubicBezTo>
                    <a:cubicBezTo>
                      <a:pt x="14" y="176"/>
                      <a:pt x="0" y="132"/>
                      <a:pt x="12" y="85"/>
                    </a:cubicBezTo>
                    <a:cubicBezTo>
                      <a:pt x="27" y="25"/>
                      <a:pt x="72" y="3"/>
                      <a:pt x="128" y="30"/>
                    </a:cubicBezTo>
                    <a:cubicBezTo>
                      <a:pt x="136" y="34"/>
                      <a:pt x="141" y="32"/>
                      <a:pt x="147" y="28"/>
                    </a:cubicBezTo>
                    <a:cubicBezTo>
                      <a:pt x="171" y="12"/>
                      <a:pt x="197" y="12"/>
                      <a:pt x="222" y="28"/>
                    </a:cubicBezTo>
                    <a:cubicBezTo>
                      <a:pt x="228" y="32"/>
                      <a:pt x="233" y="33"/>
                      <a:pt x="240" y="30"/>
                    </a:cubicBezTo>
                    <a:cubicBezTo>
                      <a:pt x="302" y="0"/>
                      <a:pt x="357" y="36"/>
                      <a:pt x="360" y="106"/>
                    </a:cubicBezTo>
                    <a:cubicBezTo>
                      <a:pt x="362" y="146"/>
                      <a:pt x="351" y="183"/>
                      <a:pt x="333" y="218"/>
                    </a:cubicBezTo>
                    <a:cubicBezTo>
                      <a:pt x="284" y="310"/>
                      <a:pt x="262" y="408"/>
                      <a:pt x="264" y="512"/>
                    </a:cubicBezTo>
                    <a:close/>
                  </a:path>
                </a:pathLst>
              </a:custGeom>
              <a:solidFill>
                <a:srgbClr val="D559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4"/>
              <p:cNvSpPr/>
              <p:nvPr/>
            </p:nvSpPr>
            <p:spPr bwMode="auto">
              <a:xfrm>
                <a:off x="9705136" y="966444"/>
                <a:ext cx="180991" cy="183248"/>
              </a:xfrm>
              <a:custGeom>
                <a:avLst/>
                <a:gdLst>
                  <a:gd name="T0" fmla="*/ 2 w 237"/>
                  <a:gd name="T1" fmla="*/ 205 h 240"/>
                  <a:gd name="T2" fmla="*/ 27 w 237"/>
                  <a:gd name="T3" fmla="*/ 144 h 240"/>
                  <a:gd name="T4" fmla="*/ 176 w 237"/>
                  <a:gd name="T5" fmla="*/ 10 h 240"/>
                  <a:gd name="T6" fmla="*/ 227 w 237"/>
                  <a:gd name="T7" fmla="*/ 16 h 240"/>
                  <a:gd name="T8" fmla="*/ 225 w 237"/>
                  <a:gd name="T9" fmla="*/ 52 h 240"/>
                  <a:gd name="T10" fmla="*/ 173 w 237"/>
                  <a:gd name="T11" fmla="*/ 84 h 240"/>
                  <a:gd name="T12" fmla="*/ 71 w 237"/>
                  <a:gd name="T13" fmla="*/ 194 h 240"/>
                  <a:gd name="T14" fmla="*/ 51 w 237"/>
                  <a:gd name="T15" fmla="*/ 226 h 240"/>
                  <a:gd name="T16" fmla="*/ 21 w 237"/>
                  <a:gd name="T17" fmla="*/ 234 h 240"/>
                  <a:gd name="T18" fmla="*/ 2 w 237"/>
                  <a:gd name="T19" fmla="*/ 205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7" h="240">
                    <a:moveTo>
                      <a:pt x="2" y="205"/>
                    </a:moveTo>
                    <a:cubicBezTo>
                      <a:pt x="2" y="181"/>
                      <a:pt x="15" y="163"/>
                      <a:pt x="27" y="144"/>
                    </a:cubicBezTo>
                    <a:cubicBezTo>
                      <a:pt x="62" y="84"/>
                      <a:pt x="114" y="41"/>
                      <a:pt x="176" y="10"/>
                    </a:cubicBezTo>
                    <a:cubicBezTo>
                      <a:pt x="196" y="0"/>
                      <a:pt x="217" y="2"/>
                      <a:pt x="227" y="16"/>
                    </a:cubicBezTo>
                    <a:cubicBezTo>
                      <a:pt x="236" y="28"/>
                      <a:pt x="237" y="39"/>
                      <a:pt x="225" y="52"/>
                    </a:cubicBezTo>
                    <a:cubicBezTo>
                      <a:pt x="211" y="67"/>
                      <a:pt x="191" y="73"/>
                      <a:pt x="173" y="84"/>
                    </a:cubicBezTo>
                    <a:cubicBezTo>
                      <a:pt x="130" y="113"/>
                      <a:pt x="95" y="148"/>
                      <a:pt x="71" y="194"/>
                    </a:cubicBezTo>
                    <a:cubicBezTo>
                      <a:pt x="65" y="205"/>
                      <a:pt x="60" y="217"/>
                      <a:pt x="51" y="226"/>
                    </a:cubicBezTo>
                    <a:cubicBezTo>
                      <a:pt x="42" y="235"/>
                      <a:pt x="33" y="240"/>
                      <a:pt x="21" y="234"/>
                    </a:cubicBezTo>
                    <a:cubicBezTo>
                      <a:pt x="9" y="228"/>
                      <a:pt x="0" y="219"/>
                      <a:pt x="2" y="205"/>
                    </a:cubicBezTo>
                    <a:close/>
                  </a:path>
                </a:pathLst>
              </a:custGeom>
              <a:solidFill>
                <a:srgbClr val="F0EA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25"/>
              <p:cNvSpPr/>
              <p:nvPr/>
            </p:nvSpPr>
            <p:spPr bwMode="auto">
              <a:xfrm>
                <a:off x="9842572" y="1322942"/>
                <a:ext cx="224545" cy="358110"/>
              </a:xfrm>
              <a:custGeom>
                <a:avLst/>
                <a:gdLst>
                  <a:gd name="T0" fmla="*/ 98 w 294"/>
                  <a:gd name="T1" fmla="*/ 469 h 469"/>
                  <a:gd name="T2" fmla="*/ 27 w 294"/>
                  <a:gd name="T3" fmla="*/ 165 h 469"/>
                  <a:gd name="T4" fmla="*/ 2 w 294"/>
                  <a:gd name="T5" fmla="*/ 66 h 469"/>
                  <a:gd name="T6" fmla="*/ 18 w 294"/>
                  <a:gd name="T7" fmla="*/ 22 h 469"/>
                  <a:gd name="T8" fmla="*/ 59 w 294"/>
                  <a:gd name="T9" fmla="*/ 7 h 469"/>
                  <a:gd name="T10" fmla="*/ 72 w 294"/>
                  <a:gd name="T11" fmla="*/ 32 h 469"/>
                  <a:gd name="T12" fmla="*/ 67 w 294"/>
                  <a:gd name="T13" fmla="*/ 107 h 469"/>
                  <a:gd name="T14" fmla="*/ 97 w 294"/>
                  <a:gd name="T15" fmla="*/ 133 h 469"/>
                  <a:gd name="T16" fmla="*/ 129 w 294"/>
                  <a:gd name="T17" fmla="*/ 102 h 469"/>
                  <a:gd name="T18" fmla="*/ 122 w 294"/>
                  <a:gd name="T19" fmla="*/ 29 h 469"/>
                  <a:gd name="T20" fmla="*/ 127 w 294"/>
                  <a:gd name="T21" fmla="*/ 11 h 469"/>
                  <a:gd name="T22" fmla="*/ 165 w 294"/>
                  <a:gd name="T23" fmla="*/ 11 h 469"/>
                  <a:gd name="T24" fmla="*/ 169 w 294"/>
                  <a:gd name="T25" fmla="*/ 29 h 469"/>
                  <a:gd name="T26" fmla="*/ 162 w 294"/>
                  <a:gd name="T27" fmla="*/ 101 h 469"/>
                  <a:gd name="T28" fmla="*/ 194 w 294"/>
                  <a:gd name="T29" fmla="*/ 133 h 469"/>
                  <a:gd name="T30" fmla="*/ 225 w 294"/>
                  <a:gd name="T31" fmla="*/ 103 h 469"/>
                  <a:gd name="T32" fmla="*/ 218 w 294"/>
                  <a:gd name="T33" fmla="*/ 30 h 469"/>
                  <a:gd name="T34" fmla="*/ 227 w 294"/>
                  <a:gd name="T35" fmla="*/ 9 h 469"/>
                  <a:gd name="T36" fmla="*/ 282 w 294"/>
                  <a:gd name="T37" fmla="*/ 35 h 469"/>
                  <a:gd name="T38" fmla="*/ 283 w 294"/>
                  <a:gd name="T39" fmla="*/ 115 h 469"/>
                  <a:gd name="T40" fmla="*/ 260 w 294"/>
                  <a:gd name="T41" fmla="*/ 174 h 469"/>
                  <a:gd name="T42" fmla="*/ 194 w 294"/>
                  <a:gd name="T43" fmla="*/ 469 h 469"/>
                  <a:gd name="T44" fmla="*/ 98 w 294"/>
                  <a:gd name="T45" fmla="*/ 469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94" h="469">
                    <a:moveTo>
                      <a:pt x="98" y="469"/>
                    </a:moveTo>
                    <a:cubicBezTo>
                      <a:pt x="99" y="362"/>
                      <a:pt x="78" y="260"/>
                      <a:pt x="27" y="165"/>
                    </a:cubicBezTo>
                    <a:cubicBezTo>
                      <a:pt x="11" y="134"/>
                      <a:pt x="0" y="102"/>
                      <a:pt x="2" y="66"/>
                    </a:cubicBezTo>
                    <a:cubicBezTo>
                      <a:pt x="3" y="49"/>
                      <a:pt x="8" y="34"/>
                      <a:pt x="18" y="22"/>
                    </a:cubicBezTo>
                    <a:cubicBezTo>
                      <a:pt x="28" y="8"/>
                      <a:pt x="42" y="2"/>
                      <a:pt x="59" y="7"/>
                    </a:cubicBezTo>
                    <a:cubicBezTo>
                      <a:pt x="71" y="10"/>
                      <a:pt x="80" y="15"/>
                      <a:pt x="72" y="32"/>
                    </a:cubicBezTo>
                    <a:cubicBezTo>
                      <a:pt x="61" y="56"/>
                      <a:pt x="65" y="82"/>
                      <a:pt x="67" y="107"/>
                    </a:cubicBezTo>
                    <a:cubicBezTo>
                      <a:pt x="68" y="124"/>
                      <a:pt x="80" y="132"/>
                      <a:pt x="97" y="133"/>
                    </a:cubicBezTo>
                    <a:cubicBezTo>
                      <a:pt x="114" y="134"/>
                      <a:pt x="128" y="121"/>
                      <a:pt x="129" y="102"/>
                    </a:cubicBezTo>
                    <a:cubicBezTo>
                      <a:pt x="131" y="77"/>
                      <a:pt x="132" y="53"/>
                      <a:pt x="122" y="29"/>
                    </a:cubicBezTo>
                    <a:cubicBezTo>
                      <a:pt x="119" y="21"/>
                      <a:pt x="119" y="15"/>
                      <a:pt x="127" y="11"/>
                    </a:cubicBezTo>
                    <a:cubicBezTo>
                      <a:pt x="140" y="4"/>
                      <a:pt x="152" y="4"/>
                      <a:pt x="165" y="11"/>
                    </a:cubicBezTo>
                    <a:cubicBezTo>
                      <a:pt x="172" y="16"/>
                      <a:pt x="172" y="22"/>
                      <a:pt x="169" y="29"/>
                    </a:cubicBezTo>
                    <a:cubicBezTo>
                      <a:pt x="159" y="52"/>
                      <a:pt x="162" y="77"/>
                      <a:pt x="162" y="101"/>
                    </a:cubicBezTo>
                    <a:cubicBezTo>
                      <a:pt x="162" y="120"/>
                      <a:pt x="176" y="133"/>
                      <a:pt x="194" y="133"/>
                    </a:cubicBezTo>
                    <a:cubicBezTo>
                      <a:pt x="210" y="133"/>
                      <a:pt x="225" y="120"/>
                      <a:pt x="225" y="103"/>
                    </a:cubicBezTo>
                    <a:cubicBezTo>
                      <a:pt x="227" y="78"/>
                      <a:pt x="229" y="53"/>
                      <a:pt x="218" y="30"/>
                    </a:cubicBezTo>
                    <a:cubicBezTo>
                      <a:pt x="213" y="18"/>
                      <a:pt x="217" y="13"/>
                      <a:pt x="227" y="9"/>
                    </a:cubicBezTo>
                    <a:cubicBezTo>
                      <a:pt x="248" y="0"/>
                      <a:pt x="270" y="10"/>
                      <a:pt x="282" y="35"/>
                    </a:cubicBezTo>
                    <a:cubicBezTo>
                      <a:pt x="294" y="62"/>
                      <a:pt x="291" y="88"/>
                      <a:pt x="283" y="115"/>
                    </a:cubicBezTo>
                    <a:cubicBezTo>
                      <a:pt x="278" y="136"/>
                      <a:pt x="269" y="155"/>
                      <a:pt x="260" y="174"/>
                    </a:cubicBezTo>
                    <a:cubicBezTo>
                      <a:pt x="211" y="267"/>
                      <a:pt x="192" y="365"/>
                      <a:pt x="194" y="469"/>
                    </a:cubicBezTo>
                    <a:cubicBezTo>
                      <a:pt x="162" y="469"/>
                      <a:pt x="130" y="469"/>
                      <a:pt x="98" y="469"/>
                    </a:cubicBezTo>
                    <a:close/>
                  </a:path>
                </a:pathLst>
              </a:custGeom>
              <a:solidFill>
                <a:srgbClr val="F0EA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32" name="文本框 31"/>
          <p:cNvSpPr txBox="1"/>
          <p:nvPr/>
        </p:nvSpPr>
        <p:spPr>
          <a:xfrm>
            <a:off x="3770942" y="2587084"/>
            <a:ext cx="637228" cy="1041400"/>
          </a:xfrm>
          <a:prstGeom prst="rect">
            <a:avLst/>
          </a:prstGeom>
          <a:solidFill>
            <a:srgbClr val="2390C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01</a:t>
            </a:r>
            <a:endParaRPr lang="zh-CN" altLang="en-US" sz="2800" dirty="0" smtClean="0">
              <a:solidFill>
                <a:schemeClr val="bg1"/>
              </a:solidFill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70942" y="3417158"/>
            <a:ext cx="637228" cy="1041400"/>
          </a:xfrm>
          <a:prstGeom prst="rect">
            <a:avLst/>
          </a:prstGeom>
          <a:solidFill>
            <a:srgbClr val="2390C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02</a:t>
            </a:r>
            <a:endParaRPr lang="zh-CN" altLang="en-US" sz="2800" dirty="0" smtClean="0">
              <a:solidFill>
                <a:schemeClr val="bg1"/>
              </a:solidFill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770942" y="4247232"/>
            <a:ext cx="637228" cy="1041400"/>
          </a:xfrm>
          <a:prstGeom prst="rect">
            <a:avLst/>
          </a:prstGeom>
          <a:solidFill>
            <a:srgbClr val="2390C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03</a:t>
            </a:r>
            <a:endParaRPr lang="zh-CN" altLang="en-US" sz="2800" dirty="0" smtClean="0">
              <a:solidFill>
                <a:schemeClr val="bg1"/>
              </a:solidFill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770942" y="5221237"/>
            <a:ext cx="637228" cy="1041400"/>
          </a:xfrm>
          <a:prstGeom prst="rect">
            <a:avLst/>
          </a:prstGeom>
          <a:solidFill>
            <a:srgbClr val="2390C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microduino" panose="00000500000000000000" pitchFamily="50" charset="0"/>
                <a:ea typeface="微软雅黑" panose="020B0503020204020204" pitchFamily="34" charset="-122"/>
              </a:rPr>
              <a:t>04</a:t>
            </a:r>
            <a:endParaRPr lang="zh-CN" altLang="en-US" sz="2800" dirty="0" smtClean="0">
              <a:solidFill>
                <a:schemeClr val="bg1"/>
              </a:solidFill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518113" y="3447935"/>
            <a:ext cx="2185859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用右手拨动细线</a:t>
            </a:r>
            <a:endParaRPr lang="en-US" altLang="zh-CN" sz="2000" dirty="0" smtClean="0"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518113" y="5105437"/>
            <a:ext cx="3795584" cy="822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左手</a:t>
            </a:r>
            <a:r>
              <a:rPr lang="zh-CN" altLang="en-US" sz="2000" dirty="0">
                <a:latin typeface="microduino" panose="00000500000000000000" pitchFamily="50" charset="0"/>
                <a:ea typeface="微软雅黑" panose="020B0503020204020204" pitchFamily="34" charset="-122"/>
              </a:rPr>
              <a:t>仔细感觉下，线被拨动时有没有在震动，</a:t>
            </a:r>
            <a:r>
              <a:rPr lang="zh-CN" altLang="en-US" sz="20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震动速度</a:t>
            </a:r>
            <a:r>
              <a:rPr lang="zh-CN" altLang="en-US" sz="2000" dirty="0">
                <a:latin typeface="microduino" panose="00000500000000000000" pitchFamily="50" charset="0"/>
                <a:ea typeface="微软雅黑" panose="020B0503020204020204" pitchFamily="34" charset="-122"/>
              </a:rPr>
              <a:t>如何</a:t>
            </a:r>
            <a:r>
              <a:rPr lang="zh-CN" altLang="en-US" sz="20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？</a:t>
            </a:r>
            <a:endParaRPr lang="en-US" altLang="zh-CN" sz="2000" dirty="0"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518113" y="4136905"/>
            <a:ext cx="4633784" cy="822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latin typeface="microduino" panose="00000500000000000000" pitchFamily="50" charset="0"/>
                <a:ea typeface="微软雅黑" panose="020B0503020204020204" pitchFamily="34" charset="-122"/>
              </a:rPr>
              <a:t>仔细听听拉紧线时拨动线的声音，和稍稍放松线时拨动线的声音有什么不同？</a:t>
            </a:r>
            <a:endParaRPr lang="en-US" altLang="zh-CN" sz="2000" dirty="0" smtClean="0">
              <a:latin typeface="microduino" panose="00000500000000000000" pitchFamily="50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026766" y="1995994"/>
            <a:ext cx="8730133" cy="1407795"/>
          </a:xfrm>
          <a:prstGeom prst="rect">
            <a:avLst/>
          </a:prstGeom>
          <a:ln w="38100">
            <a:solidFill>
              <a:srgbClr val="2390CD"/>
            </a:solidFill>
          </a:ln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声音的粗重与尖锐的程度叫做音调，线的震动速度决定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音调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许多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乐器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是通过自身某个零件的震动或者直接使空气震动而发出声音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28389" y="438209"/>
            <a:ext cx="3184068" cy="572554"/>
            <a:chOff x="328389" y="438209"/>
            <a:chExt cx="3184068" cy="572554"/>
          </a:xfrm>
          <a:solidFill>
            <a:srgbClr val="2390CD"/>
          </a:solidFill>
        </p:grpSpPr>
        <p:sp>
          <p:nvSpPr>
            <p:cNvPr id="4" name="矩形 3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49145" y="438209"/>
              <a:ext cx="2863312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971621" y="478525"/>
              <a:ext cx="1980029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声音小实验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429144" y="3856221"/>
            <a:ext cx="7192396" cy="2111743"/>
            <a:chOff x="3114675" y="2571750"/>
            <a:chExt cx="5861051" cy="1720850"/>
          </a:xfrm>
        </p:grpSpPr>
        <p:sp>
          <p:nvSpPr>
            <p:cNvPr id="8" name="Freeform 5"/>
            <p:cNvSpPr/>
            <p:nvPr/>
          </p:nvSpPr>
          <p:spPr bwMode="auto">
            <a:xfrm>
              <a:off x="5440363" y="2670175"/>
              <a:ext cx="115888" cy="180975"/>
            </a:xfrm>
            <a:custGeom>
              <a:avLst/>
              <a:gdLst>
                <a:gd name="T0" fmla="*/ 31 w 31"/>
                <a:gd name="T1" fmla="*/ 45 h 48"/>
                <a:gd name="T2" fmla="*/ 22 w 31"/>
                <a:gd name="T3" fmla="*/ 24 h 48"/>
                <a:gd name="T4" fmla="*/ 24 w 31"/>
                <a:gd name="T5" fmla="*/ 4 h 48"/>
                <a:gd name="T6" fmla="*/ 14 w 31"/>
                <a:gd name="T7" fmla="*/ 11 h 48"/>
                <a:gd name="T8" fmla="*/ 2 w 31"/>
                <a:gd name="T9" fmla="*/ 13 h 48"/>
                <a:gd name="T10" fmla="*/ 17 w 31"/>
                <a:gd name="T11" fmla="*/ 26 h 48"/>
                <a:gd name="T12" fmla="*/ 26 w 31"/>
                <a:gd name="T13" fmla="*/ 48 h 48"/>
                <a:gd name="T14" fmla="*/ 28 w 31"/>
                <a:gd name="T15" fmla="*/ 46 h 48"/>
                <a:gd name="T16" fmla="*/ 31 w 31"/>
                <a:gd name="T17" fmla="*/ 4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8">
                  <a:moveTo>
                    <a:pt x="31" y="45"/>
                  </a:moveTo>
                  <a:cubicBezTo>
                    <a:pt x="31" y="45"/>
                    <a:pt x="23" y="24"/>
                    <a:pt x="22" y="24"/>
                  </a:cubicBezTo>
                  <a:cubicBezTo>
                    <a:pt x="19" y="14"/>
                    <a:pt x="26" y="8"/>
                    <a:pt x="24" y="4"/>
                  </a:cubicBezTo>
                  <a:cubicBezTo>
                    <a:pt x="21" y="0"/>
                    <a:pt x="18" y="9"/>
                    <a:pt x="14" y="11"/>
                  </a:cubicBezTo>
                  <a:cubicBezTo>
                    <a:pt x="9" y="13"/>
                    <a:pt x="0" y="9"/>
                    <a:pt x="2" y="13"/>
                  </a:cubicBezTo>
                  <a:cubicBezTo>
                    <a:pt x="3" y="18"/>
                    <a:pt x="12" y="17"/>
                    <a:pt x="17" y="26"/>
                  </a:cubicBezTo>
                  <a:cubicBezTo>
                    <a:pt x="17" y="27"/>
                    <a:pt x="25" y="47"/>
                    <a:pt x="26" y="48"/>
                  </a:cubicBezTo>
                  <a:cubicBezTo>
                    <a:pt x="28" y="46"/>
                    <a:pt x="28" y="46"/>
                    <a:pt x="28" y="46"/>
                  </a:cubicBezTo>
                  <a:lnTo>
                    <a:pt x="31" y="45"/>
                  </a:ln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5316538" y="2697163"/>
              <a:ext cx="115888" cy="180975"/>
            </a:xfrm>
            <a:custGeom>
              <a:avLst/>
              <a:gdLst>
                <a:gd name="T0" fmla="*/ 31 w 31"/>
                <a:gd name="T1" fmla="*/ 46 h 48"/>
                <a:gd name="T2" fmla="*/ 22 w 31"/>
                <a:gd name="T3" fmla="*/ 24 h 48"/>
                <a:gd name="T4" fmla="*/ 23 w 31"/>
                <a:gd name="T5" fmla="*/ 4 h 48"/>
                <a:gd name="T6" fmla="*/ 13 w 31"/>
                <a:gd name="T7" fmla="*/ 11 h 48"/>
                <a:gd name="T8" fmla="*/ 1 w 31"/>
                <a:gd name="T9" fmla="*/ 14 h 48"/>
                <a:gd name="T10" fmla="*/ 16 w 31"/>
                <a:gd name="T11" fmla="*/ 26 h 48"/>
                <a:gd name="T12" fmla="*/ 25 w 31"/>
                <a:gd name="T13" fmla="*/ 48 h 48"/>
                <a:gd name="T14" fmla="*/ 28 w 31"/>
                <a:gd name="T15" fmla="*/ 46 h 48"/>
                <a:gd name="T16" fmla="*/ 31 w 31"/>
                <a:gd name="T17" fmla="*/ 4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8">
                  <a:moveTo>
                    <a:pt x="31" y="46"/>
                  </a:moveTo>
                  <a:cubicBezTo>
                    <a:pt x="30" y="45"/>
                    <a:pt x="22" y="25"/>
                    <a:pt x="22" y="24"/>
                  </a:cubicBezTo>
                  <a:cubicBezTo>
                    <a:pt x="18" y="14"/>
                    <a:pt x="26" y="8"/>
                    <a:pt x="23" y="4"/>
                  </a:cubicBezTo>
                  <a:cubicBezTo>
                    <a:pt x="21" y="0"/>
                    <a:pt x="18" y="9"/>
                    <a:pt x="13" y="11"/>
                  </a:cubicBezTo>
                  <a:cubicBezTo>
                    <a:pt x="8" y="13"/>
                    <a:pt x="0" y="9"/>
                    <a:pt x="1" y="14"/>
                  </a:cubicBezTo>
                  <a:cubicBezTo>
                    <a:pt x="2" y="18"/>
                    <a:pt x="11" y="17"/>
                    <a:pt x="16" y="26"/>
                  </a:cubicBezTo>
                  <a:cubicBezTo>
                    <a:pt x="16" y="27"/>
                    <a:pt x="25" y="47"/>
                    <a:pt x="25" y="48"/>
                  </a:cubicBezTo>
                  <a:cubicBezTo>
                    <a:pt x="28" y="46"/>
                    <a:pt x="28" y="46"/>
                    <a:pt x="28" y="46"/>
                  </a:cubicBezTo>
                  <a:lnTo>
                    <a:pt x="31" y="46"/>
                  </a:ln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/>
          </p:nvSpPr>
          <p:spPr bwMode="auto">
            <a:xfrm>
              <a:off x="5545138" y="2859088"/>
              <a:ext cx="117475" cy="180975"/>
            </a:xfrm>
            <a:custGeom>
              <a:avLst/>
              <a:gdLst>
                <a:gd name="T0" fmla="*/ 5 w 31"/>
                <a:gd name="T1" fmla="*/ 0 h 48"/>
                <a:gd name="T2" fmla="*/ 14 w 31"/>
                <a:gd name="T3" fmla="*/ 22 h 48"/>
                <a:gd name="T4" fmla="*/ 29 w 31"/>
                <a:gd name="T5" fmla="*/ 35 h 48"/>
                <a:gd name="T6" fmla="*/ 17 w 31"/>
                <a:gd name="T7" fmla="*/ 37 h 48"/>
                <a:gd name="T8" fmla="*/ 7 w 31"/>
                <a:gd name="T9" fmla="*/ 44 h 48"/>
                <a:gd name="T10" fmla="*/ 9 w 31"/>
                <a:gd name="T11" fmla="*/ 24 h 48"/>
                <a:gd name="T12" fmla="*/ 0 w 31"/>
                <a:gd name="T13" fmla="*/ 3 h 48"/>
                <a:gd name="T14" fmla="*/ 3 w 31"/>
                <a:gd name="T15" fmla="*/ 2 h 48"/>
                <a:gd name="T16" fmla="*/ 5 w 31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8">
                  <a:moveTo>
                    <a:pt x="5" y="0"/>
                  </a:moveTo>
                  <a:cubicBezTo>
                    <a:pt x="6" y="1"/>
                    <a:pt x="14" y="21"/>
                    <a:pt x="14" y="22"/>
                  </a:cubicBezTo>
                  <a:cubicBezTo>
                    <a:pt x="19" y="31"/>
                    <a:pt x="28" y="30"/>
                    <a:pt x="29" y="35"/>
                  </a:cubicBezTo>
                  <a:cubicBezTo>
                    <a:pt x="31" y="40"/>
                    <a:pt x="22" y="35"/>
                    <a:pt x="17" y="37"/>
                  </a:cubicBezTo>
                  <a:cubicBezTo>
                    <a:pt x="13" y="39"/>
                    <a:pt x="10" y="48"/>
                    <a:pt x="7" y="44"/>
                  </a:cubicBezTo>
                  <a:cubicBezTo>
                    <a:pt x="5" y="40"/>
                    <a:pt x="12" y="34"/>
                    <a:pt x="9" y="24"/>
                  </a:cubicBezTo>
                  <a:cubicBezTo>
                    <a:pt x="8" y="24"/>
                    <a:pt x="0" y="3"/>
                    <a:pt x="0" y="3"/>
                  </a:cubicBezTo>
                  <a:cubicBezTo>
                    <a:pt x="3" y="2"/>
                    <a:pt x="3" y="2"/>
                    <a:pt x="3" y="2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8"/>
            <p:cNvSpPr/>
            <p:nvPr/>
          </p:nvSpPr>
          <p:spPr bwMode="auto">
            <a:xfrm>
              <a:off x="5437188" y="2930525"/>
              <a:ext cx="115888" cy="180975"/>
            </a:xfrm>
            <a:custGeom>
              <a:avLst/>
              <a:gdLst>
                <a:gd name="T0" fmla="*/ 6 w 31"/>
                <a:gd name="T1" fmla="*/ 0 h 48"/>
                <a:gd name="T2" fmla="*/ 15 w 31"/>
                <a:gd name="T3" fmla="*/ 22 h 48"/>
                <a:gd name="T4" fmla="*/ 30 w 31"/>
                <a:gd name="T5" fmla="*/ 35 h 48"/>
                <a:gd name="T6" fmla="*/ 18 w 31"/>
                <a:gd name="T7" fmla="*/ 37 h 48"/>
                <a:gd name="T8" fmla="*/ 7 w 31"/>
                <a:gd name="T9" fmla="*/ 44 h 48"/>
                <a:gd name="T10" fmla="*/ 9 w 31"/>
                <a:gd name="T11" fmla="*/ 24 h 48"/>
                <a:gd name="T12" fmla="*/ 0 w 31"/>
                <a:gd name="T13" fmla="*/ 3 h 48"/>
                <a:gd name="T14" fmla="*/ 3 w 31"/>
                <a:gd name="T15" fmla="*/ 2 h 48"/>
                <a:gd name="T16" fmla="*/ 6 w 31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8">
                  <a:moveTo>
                    <a:pt x="6" y="0"/>
                  </a:moveTo>
                  <a:cubicBezTo>
                    <a:pt x="6" y="1"/>
                    <a:pt x="14" y="21"/>
                    <a:pt x="15" y="22"/>
                  </a:cubicBezTo>
                  <a:cubicBezTo>
                    <a:pt x="19" y="31"/>
                    <a:pt x="28" y="30"/>
                    <a:pt x="30" y="35"/>
                  </a:cubicBezTo>
                  <a:cubicBezTo>
                    <a:pt x="31" y="39"/>
                    <a:pt x="22" y="35"/>
                    <a:pt x="18" y="37"/>
                  </a:cubicBezTo>
                  <a:cubicBezTo>
                    <a:pt x="13" y="39"/>
                    <a:pt x="10" y="48"/>
                    <a:pt x="7" y="44"/>
                  </a:cubicBezTo>
                  <a:cubicBezTo>
                    <a:pt x="5" y="40"/>
                    <a:pt x="12" y="34"/>
                    <a:pt x="9" y="24"/>
                  </a:cubicBezTo>
                  <a:cubicBezTo>
                    <a:pt x="9" y="24"/>
                    <a:pt x="0" y="3"/>
                    <a:pt x="0" y="3"/>
                  </a:cubicBezTo>
                  <a:cubicBezTo>
                    <a:pt x="3" y="2"/>
                    <a:pt x="3" y="2"/>
                    <a:pt x="3" y="2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/>
            <p:nvPr/>
          </p:nvSpPr>
          <p:spPr bwMode="auto">
            <a:xfrm>
              <a:off x="3114675" y="3074988"/>
              <a:ext cx="1168400" cy="1071563"/>
            </a:xfrm>
            <a:custGeom>
              <a:avLst/>
              <a:gdLst>
                <a:gd name="T0" fmla="*/ 235 w 311"/>
                <a:gd name="T1" fmla="*/ 103 h 284"/>
                <a:gd name="T2" fmla="*/ 262 w 311"/>
                <a:gd name="T3" fmla="*/ 36 h 284"/>
                <a:gd name="T4" fmla="*/ 277 w 311"/>
                <a:gd name="T5" fmla="*/ 6 h 284"/>
                <a:gd name="T6" fmla="*/ 173 w 311"/>
                <a:gd name="T7" fmla="*/ 61 h 284"/>
                <a:gd name="T8" fmla="*/ 103 w 311"/>
                <a:gd name="T9" fmla="*/ 84 h 284"/>
                <a:gd name="T10" fmla="*/ 38 w 311"/>
                <a:gd name="T11" fmla="*/ 191 h 284"/>
                <a:gd name="T12" fmla="*/ 143 w 311"/>
                <a:gd name="T13" fmla="*/ 254 h 284"/>
                <a:gd name="T14" fmla="*/ 225 w 311"/>
                <a:gd name="T15" fmla="*/ 202 h 284"/>
                <a:gd name="T16" fmla="*/ 260 w 311"/>
                <a:gd name="T17" fmla="*/ 178 h 284"/>
                <a:gd name="T18" fmla="*/ 232 w 311"/>
                <a:gd name="T19" fmla="*/ 10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1" h="284">
                  <a:moveTo>
                    <a:pt x="235" y="103"/>
                  </a:moveTo>
                  <a:cubicBezTo>
                    <a:pt x="229" y="82"/>
                    <a:pt x="226" y="55"/>
                    <a:pt x="262" y="36"/>
                  </a:cubicBezTo>
                  <a:cubicBezTo>
                    <a:pt x="298" y="18"/>
                    <a:pt x="311" y="13"/>
                    <a:pt x="277" y="6"/>
                  </a:cubicBezTo>
                  <a:cubicBezTo>
                    <a:pt x="243" y="0"/>
                    <a:pt x="190" y="41"/>
                    <a:pt x="173" y="61"/>
                  </a:cubicBezTo>
                  <a:cubicBezTo>
                    <a:pt x="156" y="81"/>
                    <a:pt x="127" y="86"/>
                    <a:pt x="103" y="84"/>
                  </a:cubicBezTo>
                  <a:cubicBezTo>
                    <a:pt x="65" y="81"/>
                    <a:pt x="0" y="99"/>
                    <a:pt x="38" y="191"/>
                  </a:cubicBezTo>
                  <a:cubicBezTo>
                    <a:pt x="77" y="284"/>
                    <a:pt x="119" y="267"/>
                    <a:pt x="143" y="254"/>
                  </a:cubicBezTo>
                  <a:cubicBezTo>
                    <a:pt x="168" y="242"/>
                    <a:pt x="184" y="197"/>
                    <a:pt x="225" y="202"/>
                  </a:cubicBezTo>
                  <a:cubicBezTo>
                    <a:pt x="267" y="206"/>
                    <a:pt x="303" y="191"/>
                    <a:pt x="260" y="178"/>
                  </a:cubicBezTo>
                  <a:cubicBezTo>
                    <a:pt x="218" y="165"/>
                    <a:pt x="208" y="124"/>
                    <a:pt x="232" y="104"/>
                  </a:cubicBezTo>
                </a:path>
              </a:pathLst>
            </a:custGeom>
            <a:solidFill>
              <a:srgbClr val="EA4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0"/>
            <p:cNvSpPr/>
            <p:nvPr/>
          </p:nvSpPr>
          <p:spPr bwMode="auto">
            <a:xfrm>
              <a:off x="3829050" y="2727325"/>
              <a:ext cx="1882775" cy="917575"/>
            </a:xfrm>
            <a:custGeom>
              <a:avLst/>
              <a:gdLst>
                <a:gd name="T0" fmla="*/ 391 w 501"/>
                <a:gd name="T1" fmla="*/ 49 h 243"/>
                <a:gd name="T2" fmla="*/ 0 w 501"/>
                <a:gd name="T3" fmla="*/ 208 h 243"/>
                <a:gd name="T4" fmla="*/ 14 w 501"/>
                <a:gd name="T5" fmla="*/ 243 h 243"/>
                <a:gd name="T6" fmla="*/ 403 w 501"/>
                <a:gd name="T7" fmla="*/ 76 h 243"/>
                <a:gd name="T8" fmla="*/ 421 w 501"/>
                <a:gd name="T9" fmla="*/ 84 h 243"/>
                <a:gd name="T10" fmla="*/ 501 w 501"/>
                <a:gd name="T11" fmla="*/ 45 h 243"/>
                <a:gd name="T12" fmla="*/ 482 w 501"/>
                <a:gd name="T13" fmla="*/ 29 h 243"/>
                <a:gd name="T14" fmla="*/ 481 w 501"/>
                <a:gd name="T15" fmla="*/ 27 h 243"/>
                <a:gd name="T16" fmla="*/ 480 w 501"/>
                <a:gd name="T17" fmla="*/ 26 h 243"/>
                <a:gd name="T18" fmla="*/ 482 w 501"/>
                <a:gd name="T19" fmla="*/ 0 h 243"/>
                <a:gd name="T20" fmla="*/ 399 w 501"/>
                <a:gd name="T21" fmla="*/ 31 h 243"/>
                <a:gd name="T22" fmla="*/ 391 w 501"/>
                <a:gd name="T23" fmla="*/ 49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1" h="243">
                  <a:moveTo>
                    <a:pt x="391" y="49"/>
                  </a:moveTo>
                  <a:cubicBezTo>
                    <a:pt x="0" y="208"/>
                    <a:pt x="0" y="208"/>
                    <a:pt x="0" y="208"/>
                  </a:cubicBezTo>
                  <a:cubicBezTo>
                    <a:pt x="14" y="243"/>
                    <a:pt x="14" y="243"/>
                    <a:pt x="14" y="243"/>
                  </a:cubicBezTo>
                  <a:cubicBezTo>
                    <a:pt x="403" y="76"/>
                    <a:pt x="403" y="76"/>
                    <a:pt x="403" y="76"/>
                  </a:cubicBezTo>
                  <a:cubicBezTo>
                    <a:pt x="421" y="84"/>
                    <a:pt x="421" y="84"/>
                    <a:pt x="421" y="84"/>
                  </a:cubicBezTo>
                  <a:cubicBezTo>
                    <a:pt x="421" y="84"/>
                    <a:pt x="465" y="46"/>
                    <a:pt x="501" y="45"/>
                  </a:cubicBezTo>
                  <a:cubicBezTo>
                    <a:pt x="501" y="45"/>
                    <a:pt x="487" y="38"/>
                    <a:pt x="482" y="29"/>
                  </a:cubicBezTo>
                  <a:cubicBezTo>
                    <a:pt x="481" y="28"/>
                    <a:pt x="481" y="27"/>
                    <a:pt x="481" y="27"/>
                  </a:cubicBezTo>
                  <a:cubicBezTo>
                    <a:pt x="481" y="27"/>
                    <a:pt x="481" y="26"/>
                    <a:pt x="480" y="26"/>
                  </a:cubicBezTo>
                  <a:cubicBezTo>
                    <a:pt x="478" y="16"/>
                    <a:pt x="482" y="0"/>
                    <a:pt x="482" y="0"/>
                  </a:cubicBezTo>
                  <a:cubicBezTo>
                    <a:pt x="456" y="26"/>
                    <a:pt x="399" y="31"/>
                    <a:pt x="399" y="31"/>
                  </a:cubicBezTo>
                  <a:lnTo>
                    <a:pt x="391" y="49"/>
                  </a:lnTo>
                  <a:close/>
                </a:path>
              </a:pathLst>
            </a:custGeom>
            <a:solidFill>
              <a:srgbClr val="88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1"/>
            <p:cNvSpPr/>
            <p:nvPr/>
          </p:nvSpPr>
          <p:spPr bwMode="auto">
            <a:xfrm>
              <a:off x="3603625" y="3527425"/>
              <a:ext cx="146050" cy="238125"/>
            </a:xfrm>
            <a:custGeom>
              <a:avLst/>
              <a:gdLst>
                <a:gd name="T0" fmla="*/ 57 w 92"/>
                <a:gd name="T1" fmla="*/ 150 h 150"/>
                <a:gd name="T2" fmla="*/ 0 w 92"/>
                <a:gd name="T3" fmla="*/ 17 h 150"/>
                <a:gd name="T4" fmla="*/ 38 w 92"/>
                <a:gd name="T5" fmla="*/ 0 h 150"/>
                <a:gd name="T6" fmla="*/ 92 w 92"/>
                <a:gd name="T7" fmla="*/ 135 h 150"/>
                <a:gd name="T8" fmla="*/ 57 w 92"/>
                <a:gd name="T9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50">
                  <a:moveTo>
                    <a:pt x="57" y="150"/>
                  </a:moveTo>
                  <a:lnTo>
                    <a:pt x="0" y="17"/>
                  </a:lnTo>
                  <a:lnTo>
                    <a:pt x="38" y="0"/>
                  </a:lnTo>
                  <a:lnTo>
                    <a:pt x="92" y="135"/>
                  </a:lnTo>
                  <a:lnTo>
                    <a:pt x="57" y="1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2"/>
            <p:cNvSpPr/>
            <p:nvPr/>
          </p:nvSpPr>
          <p:spPr bwMode="auto">
            <a:xfrm>
              <a:off x="3494088" y="3584575"/>
              <a:ext cx="128588" cy="230188"/>
            </a:xfrm>
            <a:custGeom>
              <a:avLst/>
              <a:gdLst>
                <a:gd name="T0" fmla="*/ 57 w 81"/>
                <a:gd name="T1" fmla="*/ 145 h 145"/>
                <a:gd name="T2" fmla="*/ 0 w 81"/>
                <a:gd name="T3" fmla="*/ 9 h 145"/>
                <a:gd name="T4" fmla="*/ 26 w 81"/>
                <a:gd name="T5" fmla="*/ 0 h 145"/>
                <a:gd name="T6" fmla="*/ 81 w 81"/>
                <a:gd name="T7" fmla="*/ 133 h 145"/>
                <a:gd name="T8" fmla="*/ 57 w 81"/>
                <a:gd name="T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45">
                  <a:moveTo>
                    <a:pt x="57" y="145"/>
                  </a:moveTo>
                  <a:lnTo>
                    <a:pt x="0" y="9"/>
                  </a:lnTo>
                  <a:lnTo>
                    <a:pt x="26" y="0"/>
                  </a:lnTo>
                  <a:lnTo>
                    <a:pt x="81" y="133"/>
                  </a:lnTo>
                  <a:lnTo>
                    <a:pt x="57" y="1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3"/>
            <p:cNvSpPr/>
            <p:nvPr/>
          </p:nvSpPr>
          <p:spPr bwMode="auto">
            <a:xfrm>
              <a:off x="3348038" y="3662363"/>
              <a:ext cx="153988" cy="182563"/>
            </a:xfrm>
            <a:custGeom>
              <a:avLst/>
              <a:gdLst>
                <a:gd name="T0" fmla="*/ 38 w 97"/>
                <a:gd name="T1" fmla="*/ 115 h 115"/>
                <a:gd name="T2" fmla="*/ 0 w 97"/>
                <a:gd name="T3" fmla="*/ 27 h 115"/>
                <a:gd name="T4" fmla="*/ 59 w 97"/>
                <a:gd name="T5" fmla="*/ 0 h 115"/>
                <a:gd name="T6" fmla="*/ 97 w 97"/>
                <a:gd name="T7" fmla="*/ 88 h 115"/>
                <a:gd name="T8" fmla="*/ 38 w 97"/>
                <a:gd name="T9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15">
                  <a:moveTo>
                    <a:pt x="38" y="115"/>
                  </a:moveTo>
                  <a:lnTo>
                    <a:pt x="0" y="27"/>
                  </a:lnTo>
                  <a:lnTo>
                    <a:pt x="59" y="0"/>
                  </a:lnTo>
                  <a:lnTo>
                    <a:pt x="97" y="88"/>
                  </a:lnTo>
                  <a:lnTo>
                    <a:pt x="38" y="115"/>
                  </a:lnTo>
                  <a:close/>
                </a:path>
              </a:pathLst>
            </a:custGeom>
            <a:solidFill>
              <a:srgbClr val="88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"/>
            <p:cNvSpPr/>
            <p:nvPr/>
          </p:nvSpPr>
          <p:spPr bwMode="auto">
            <a:xfrm>
              <a:off x="3592513" y="3878263"/>
              <a:ext cx="44450" cy="49213"/>
            </a:xfrm>
            <a:custGeom>
              <a:avLst/>
              <a:gdLst>
                <a:gd name="T0" fmla="*/ 8 w 12"/>
                <a:gd name="T1" fmla="*/ 11 h 13"/>
                <a:gd name="T2" fmla="*/ 1 w 12"/>
                <a:gd name="T3" fmla="*/ 9 h 13"/>
                <a:gd name="T4" fmla="*/ 4 w 12"/>
                <a:gd name="T5" fmla="*/ 1 h 13"/>
                <a:gd name="T6" fmla="*/ 11 w 12"/>
                <a:gd name="T7" fmla="*/ 4 h 13"/>
                <a:gd name="T8" fmla="*/ 8 w 12"/>
                <a:gd name="T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8" y="11"/>
                  </a:moveTo>
                  <a:cubicBezTo>
                    <a:pt x="5" y="13"/>
                    <a:pt x="2" y="11"/>
                    <a:pt x="1" y="9"/>
                  </a:cubicBezTo>
                  <a:cubicBezTo>
                    <a:pt x="0" y="6"/>
                    <a:pt x="1" y="2"/>
                    <a:pt x="4" y="1"/>
                  </a:cubicBezTo>
                  <a:cubicBezTo>
                    <a:pt x="7" y="0"/>
                    <a:pt x="10" y="1"/>
                    <a:pt x="11" y="4"/>
                  </a:cubicBezTo>
                  <a:cubicBezTo>
                    <a:pt x="12" y="7"/>
                    <a:pt x="11" y="10"/>
                    <a:pt x="8" y="11"/>
                  </a:cubicBez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5"/>
            <p:cNvSpPr/>
            <p:nvPr/>
          </p:nvSpPr>
          <p:spPr bwMode="auto">
            <a:xfrm>
              <a:off x="3498850" y="3851275"/>
              <a:ext cx="44450" cy="46038"/>
            </a:xfrm>
            <a:custGeom>
              <a:avLst/>
              <a:gdLst>
                <a:gd name="T0" fmla="*/ 8 w 12"/>
                <a:gd name="T1" fmla="*/ 11 h 12"/>
                <a:gd name="T2" fmla="*/ 1 w 12"/>
                <a:gd name="T3" fmla="*/ 8 h 12"/>
                <a:gd name="T4" fmla="*/ 4 w 12"/>
                <a:gd name="T5" fmla="*/ 1 h 12"/>
                <a:gd name="T6" fmla="*/ 11 w 12"/>
                <a:gd name="T7" fmla="*/ 4 h 12"/>
                <a:gd name="T8" fmla="*/ 8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8" y="11"/>
                  </a:moveTo>
                  <a:cubicBezTo>
                    <a:pt x="5" y="12"/>
                    <a:pt x="2" y="11"/>
                    <a:pt x="1" y="8"/>
                  </a:cubicBezTo>
                  <a:cubicBezTo>
                    <a:pt x="0" y="5"/>
                    <a:pt x="1" y="2"/>
                    <a:pt x="4" y="1"/>
                  </a:cubicBezTo>
                  <a:cubicBezTo>
                    <a:pt x="7" y="0"/>
                    <a:pt x="10" y="1"/>
                    <a:pt x="11" y="4"/>
                  </a:cubicBezTo>
                  <a:cubicBezTo>
                    <a:pt x="12" y="7"/>
                    <a:pt x="11" y="10"/>
                    <a:pt x="8" y="11"/>
                  </a:cubicBez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6"/>
            <p:cNvSpPr/>
            <p:nvPr/>
          </p:nvSpPr>
          <p:spPr bwMode="auto">
            <a:xfrm>
              <a:off x="3546475" y="3987800"/>
              <a:ext cx="46038" cy="49213"/>
            </a:xfrm>
            <a:custGeom>
              <a:avLst/>
              <a:gdLst>
                <a:gd name="T0" fmla="*/ 11 w 12"/>
                <a:gd name="T1" fmla="*/ 4 h 13"/>
                <a:gd name="T2" fmla="*/ 4 w 12"/>
                <a:gd name="T3" fmla="*/ 1 h 13"/>
                <a:gd name="T4" fmla="*/ 1 w 12"/>
                <a:gd name="T5" fmla="*/ 8 h 13"/>
                <a:gd name="T6" fmla="*/ 8 w 12"/>
                <a:gd name="T7" fmla="*/ 11 h 13"/>
                <a:gd name="T8" fmla="*/ 11 w 12"/>
                <a:gd name="T9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11" y="4"/>
                  </a:moveTo>
                  <a:cubicBezTo>
                    <a:pt x="10" y="1"/>
                    <a:pt x="7" y="0"/>
                    <a:pt x="4" y="1"/>
                  </a:cubicBezTo>
                  <a:cubicBezTo>
                    <a:pt x="1" y="2"/>
                    <a:pt x="0" y="6"/>
                    <a:pt x="1" y="8"/>
                  </a:cubicBezTo>
                  <a:cubicBezTo>
                    <a:pt x="2" y="11"/>
                    <a:pt x="5" y="13"/>
                    <a:pt x="8" y="11"/>
                  </a:cubicBezTo>
                  <a:cubicBezTo>
                    <a:pt x="11" y="10"/>
                    <a:pt x="12" y="7"/>
                    <a:pt x="11" y="4"/>
                  </a:cubicBez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/>
            <p:nvPr/>
          </p:nvSpPr>
          <p:spPr bwMode="auto">
            <a:xfrm>
              <a:off x="3460750" y="3941763"/>
              <a:ext cx="44450" cy="46038"/>
            </a:xfrm>
            <a:custGeom>
              <a:avLst/>
              <a:gdLst>
                <a:gd name="T0" fmla="*/ 11 w 12"/>
                <a:gd name="T1" fmla="*/ 4 h 12"/>
                <a:gd name="T2" fmla="*/ 4 w 12"/>
                <a:gd name="T3" fmla="*/ 1 h 12"/>
                <a:gd name="T4" fmla="*/ 1 w 12"/>
                <a:gd name="T5" fmla="*/ 8 h 12"/>
                <a:gd name="T6" fmla="*/ 8 w 12"/>
                <a:gd name="T7" fmla="*/ 11 h 12"/>
                <a:gd name="T8" fmla="*/ 11 w 12"/>
                <a:gd name="T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1" y="4"/>
                  </a:moveTo>
                  <a:cubicBezTo>
                    <a:pt x="10" y="1"/>
                    <a:pt x="7" y="0"/>
                    <a:pt x="4" y="1"/>
                  </a:cubicBezTo>
                  <a:cubicBezTo>
                    <a:pt x="1" y="2"/>
                    <a:pt x="0" y="5"/>
                    <a:pt x="1" y="8"/>
                  </a:cubicBezTo>
                  <a:cubicBezTo>
                    <a:pt x="2" y="11"/>
                    <a:pt x="5" y="12"/>
                    <a:pt x="8" y="11"/>
                  </a:cubicBezTo>
                  <a:cubicBezTo>
                    <a:pt x="11" y="10"/>
                    <a:pt x="12" y="7"/>
                    <a:pt x="11" y="4"/>
                  </a:cubicBez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/>
            <p:nvPr/>
          </p:nvSpPr>
          <p:spPr bwMode="auto">
            <a:xfrm>
              <a:off x="6440488" y="2730500"/>
              <a:ext cx="1198563" cy="747713"/>
            </a:xfrm>
            <a:custGeom>
              <a:avLst/>
              <a:gdLst>
                <a:gd name="T0" fmla="*/ 100 w 319"/>
                <a:gd name="T1" fmla="*/ 177 h 198"/>
                <a:gd name="T2" fmla="*/ 134 w 319"/>
                <a:gd name="T3" fmla="*/ 180 h 198"/>
                <a:gd name="T4" fmla="*/ 171 w 319"/>
                <a:gd name="T5" fmla="*/ 153 h 198"/>
                <a:gd name="T6" fmla="*/ 203 w 319"/>
                <a:gd name="T7" fmla="*/ 175 h 198"/>
                <a:gd name="T8" fmla="*/ 280 w 319"/>
                <a:gd name="T9" fmla="*/ 182 h 198"/>
                <a:gd name="T10" fmla="*/ 309 w 319"/>
                <a:gd name="T11" fmla="*/ 126 h 198"/>
                <a:gd name="T12" fmla="*/ 295 w 319"/>
                <a:gd name="T13" fmla="*/ 65 h 198"/>
                <a:gd name="T14" fmla="*/ 218 w 319"/>
                <a:gd name="T15" fmla="*/ 52 h 198"/>
                <a:gd name="T16" fmla="*/ 182 w 319"/>
                <a:gd name="T17" fmla="*/ 65 h 198"/>
                <a:gd name="T18" fmla="*/ 154 w 319"/>
                <a:gd name="T19" fmla="*/ 31 h 198"/>
                <a:gd name="T20" fmla="*/ 119 w 319"/>
                <a:gd name="T21" fmla="*/ 24 h 198"/>
                <a:gd name="T22" fmla="*/ 44 w 319"/>
                <a:gd name="T23" fmla="*/ 13 h 198"/>
                <a:gd name="T24" fmla="*/ 5 w 319"/>
                <a:gd name="T25" fmla="*/ 87 h 198"/>
                <a:gd name="T26" fmla="*/ 24 w 319"/>
                <a:gd name="T27" fmla="*/ 169 h 198"/>
                <a:gd name="T28" fmla="*/ 100 w 319"/>
                <a:gd name="T29" fmla="*/ 177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9" h="198">
                  <a:moveTo>
                    <a:pt x="100" y="177"/>
                  </a:moveTo>
                  <a:cubicBezTo>
                    <a:pt x="118" y="167"/>
                    <a:pt x="134" y="180"/>
                    <a:pt x="134" y="180"/>
                  </a:cubicBezTo>
                  <a:cubicBezTo>
                    <a:pt x="134" y="165"/>
                    <a:pt x="148" y="154"/>
                    <a:pt x="171" y="153"/>
                  </a:cubicBezTo>
                  <a:cubicBezTo>
                    <a:pt x="198" y="152"/>
                    <a:pt x="203" y="175"/>
                    <a:pt x="203" y="175"/>
                  </a:cubicBezTo>
                  <a:cubicBezTo>
                    <a:pt x="211" y="166"/>
                    <a:pt x="251" y="198"/>
                    <a:pt x="280" y="182"/>
                  </a:cubicBezTo>
                  <a:cubicBezTo>
                    <a:pt x="309" y="167"/>
                    <a:pt x="307" y="142"/>
                    <a:pt x="309" y="126"/>
                  </a:cubicBezTo>
                  <a:cubicBezTo>
                    <a:pt x="311" y="111"/>
                    <a:pt x="319" y="87"/>
                    <a:pt x="295" y="65"/>
                  </a:cubicBezTo>
                  <a:cubicBezTo>
                    <a:pt x="270" y="42"/>
                    <a:pt x="224" y="63"/>
                    <a:pt x="218" y="52"/>
                  </a:cubicBezTo>
                  <a:cubicBezTo>
                    <a:pt x="218" y="52"/>
                    <a:pt x="208" y="73"/>
                    <a:pt x="182" y="65"/>
                  </a:cubicBezTo>
                  <a:cubicBezTo>
                    <a:pt x="160" y="59"/>
                    <a:pt x="150" y="44"/>
                    <a:pt x="154" y="31"/>
                  </a:cubicBezTo>
                  <a:cubicBezTo>
                    <a:pt x="154" y="31"/>
                    <a:pt x="134" y="39"/>
                    <a:pt x="119" y="24"/>
                  </a:cubicBezTo>
                  <a:cubicBezTo>
                    <a:pt x="104" y="10"/>
                    <a:pt x="63" y="0"/>
                    <a:pt x="44" y="13"/>
                  </a:cubicBezTo>
                  <a:cubicBezTo>
                    <a:pt x="26" y="27"/>
                    <a:pt x="9" y="52"/>
                    <a:pt x="5" y="87"/>
                  </a:cubicBezTo>
                  <a:cubicBezTo>
                    <a:pt x="0" y="123"/>
                    <a:pt x="10" y="151"/>
                    <a:pt x="24" y="169"/>
                  </a:cubicBezTo>
                  <a:cubicBezTo>
                    <a:pt x="39" y="186"/>
                    <a:pt x="82" y="187"/>
                    <a:pt x="100" y="177"/>
                  </a:cubicBezTo>
                  <a:close/>
                </a:path>
              </a:pathLst>
            </a:custGeom>
            <a:solidFill>
              <a:srgbClr val="6BC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9"/>
            <p:cNvSpPr>
              <a:spLocks noEditPoints="1"/>
            </p:cNvSpPr>
            <p:nvPr/>
          </p:nvSpPr>
          <p:spPr bwMode="auto">
            <a:xfrm>
              <a:off x="6921500" y="2935288"/>
              <a:ext cx="231775" cy="184150"/>
            </a:xfrm>
            <a:custGeom>
              <a:avLst/>
              <a:gdLst>
                <a:gd name="T0" fmla="*/ 51 w 62"/>
                <a:gd name="T1" fmla="*/ 48 h 49"/>
                <a:gd name="T2" fmla="*/ 52 w 62"/>
                <a:gd name="T3" fmla="*/ 48 h 49"/>
                <a:gd name="T4" fmla="*/ 57 w 62"/>
                <a:gd name="T5" fmla="*/ 46 h 49"/>
                <a:gd name="T6" fmla="*/ 60 w 62"/>
                <a:gd name="T7" fmla="*/ 44 h 49"/>
                <a:gd name="T8" fmla="*/ 61 w 62"/>
                <a:gd name="T9" fmla="*/ 40 h 49"/>
                <a:gd name="T10" fmla="*/ 62 w 62"/>
                <a:gd name="T11" fmla="*/ 38 h 49"/>
                <a:gd name="T12" fmla="*/ 62 w 62"/>
                <a:gd name="T13" fmla="*/ 37 h 49"/>
                <a:gd name="T14" fmla="*/ 62 w 62"/>
                <a:gd name="T15" fmla="*/ 36 h 49"/>
                <a:gd name="T16" fmla="*/ 62 w 62"/>
                <a:gd name="T17" fmla="*/ 35 h 49"/>
                <a:gd name="T18" fmla="*/ 61 w 62"/>
                <a:gd name="T19" fmla="*/ 34 h 49"/>
                <a:gd name="T20" fmla="*/ 60 w 62"/>
                <a:gd name="T21" fmla="*/ 33 h 49"/>
                <a:gd name="T22" fmla="*/ 59 w 62"/>
                <a:gd name="T23" fmla="*/ 31 h 49"/>
                <a:gd name="T24" fmla="*/ 51 w 62"/>
                <a:gd name="T25" fmla="*/ 25 h 49"/>
                <a:gd name="T26" fmla="*/ 41 w 62"/>
                <a:gd name="T27" fmla="*/ 23 h 49"/>
                <a:gd name="T28" fmla="*/ 31 w 62"/>
                <a:gd name="T29" fmla="*/ 21 h 49"/>
                <a:gd name="T30" fmla="*/ 21 w 62"/>
                <a:gd name="T31" fmla="*/ 20 h 49"/>
                <a:gd name="T32" fmla="*/ 13 w 62"/>
                <a:gd name="T33" fmla="*/ 19 h 49"/>
                <a:gd name="T34" fmla="*/ 6 w 62"/>
                <a:gd name="T35" fmla="*/ 16 h 49"/>
                <a:gd name="T36" fmla="*/ 5 w 62"/>
                <a:gd name="T37" fmla="*/ 13 h 49"/>
                <a:gd name="T38" fmla="*/ 4 w 62"/>
                <a:gd name="T39" fmla="*/ 10 h 49"/>
                <a:gd name="T40" fmla="*/ 7 w 62"/>
                <a:gd name="T41" fmla="*/ 5 h 49"/>
                <a:gd name="T42" fmla="*/ 7 w 62"/>
                <a:gd name="T43" fmla="*/ 5 h 49"/>
                <a:gd name="T44" fmla="*/ 7 w 62"/>
                <a:gd name="T45" fmla="*/ 5 h 49"/>
                <a:gd name="T46" fmla="*/ 18 w 62"/>
                <a:gd name="T47" fmla="*/ 6 h 49"/>
                <a:gd name="T48" fmla="*/ 10 w 62"/>
                <a:gd name="T49" fmla="*/ 1 h 49"/>
                <a:gd name="T50" fmla="*/ 5 w 62"/>
                <a:gd name="T51" fmla="*/ 3 h 49"/>
                <a:gd name="T52" fmla="*/ 1 w 62"/>
                <a:gd name="T53" fmla="*/ 10 h 49"/>
                <a:gd name="T54" fmla="*/ 0 w 62"/>
                <a:gd name="T55" fmla="*/ 14 h 49"/>
                <a:gd name="T56" fmla="*/ 2 w 62"/>
                <a:gd name="T57" fmla="*/ 19 h 49"/>
                <a:gd name="T58" fmla="*/ 11 w 62"/>
                <a:gd name="T59" fmla="*/ 24 h 49"/>
                <a:gd name="T60" fmla="*/ 21 w 62"/>
                <a:gd name="T61" fmla="*/ 26 h 49"/>
                <a:gd name="T62" fmla="*/ 30 w 62"/>
                <a:gd name="T63" fmla="*/ 27 h 49"/>
                <a:gd name="T64" fmla="*/ 40 w 62"/>
                <a:gd name="T65" fmla="*/ 29 h 49"/>
                <a:gd name="T66" fmla="*/ 49 w 62"/>
                <a:gd name="T67" fmla="*/ 31 h 49"/>
                <a:gd name="T68" fmla="*/ 56 w 62"/>
                <a:gd name="T69" fmla="*/ 34 h 49"/>
                <a:gd name="T70" fmla="*/ 57 w 62"/>
                <a:gd name="T71" fmla="*/ 35 h 49"/>
                <a:gd name="T72" fmla="*/ 57 w 62"/>
                <a:gd name="T73" fmla="*/ 36 h 49"/>
                <a:gd name="T74" fmla="*/ 57 w 62"/>
                <a:gd name="T75" fmla="*/ 36 h 49"/>
                <a:gd name="T76" fmla="*/ 58 w 62"/>
                <a:gd name="T77" fmla="*/ 37 h 49"/>
                <a:gd name="T78" fmla="*/ 58 w 62"/>
                <a:gd name="T79" fmla="*/ 37 h 49"/>
                <a:gd name="T80" fmla="*/ 58 w 62"/>
                <a:gd name="T81" fmla="*/ 37 h 49"/>
                <a:gd name="T82" fmla="*/ 58 w 62"/>
                <a:gd name="T83" fmla="*/ 38 h 49"/>
                <a:gd name="T84" fmla="*/ 58 w 62"/>
                <a:gd name="T85" fmla="*/ 39 h 49"/>
                <a:gd name="T86" fmla="*/ 56 w 62"/>
                <a:gd name="T87" fmla="*/ 44 h 49"/>
                <a:gd name="T88" fmla="*/ 54 w 62"/>
                <a:gd name="T89" fmla="*/ 46 h 49"/>
                <a:gd name="T90" fmla="*/ 55 w 62"/>
                <a:gd name="T91" fmla="*/ 43 h 49"/>
                <a:gd name="T92" fmla="*/ 45 w 62"/>
                <a:gd name="T93" fmla="*/ 43 h 49"/>
                <a:gd name="T94" fmla="*/ 51 w 62"/>
                <a:gd name="T95" fmla="*/ 48 h 49"/>
                <a:gd name="T96" fmla="*/ 48 w 62"/>
                <a:gd name="T97" fmla="*/ 46 h 49"/>
                <a:gd name="T98" fmla="*/ 49 w 62"/>
                <a:gd name="T99" fmla="*/ 47 h 49"/>
                <a:gd name="T100" fmla="*/ 51 w 62"/>
                <a:gd name="T101" fmla="*/ 48 h 49"/>
                <a:gd name="T102" fmla="*/ 49 w 62"/>
                <a:gd name="T103" fmla="*/ 47 h 49"/>
                <a:gd name="T104" fmla="*/ 48 w 62"/>
                <a:gd name="T105" fmla="*/ 4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2" h="49">
                  <a:moveTo>
                    <a:pt x="51" y="48"/>
                  </a:moveTo>
                  <a:cubicBezTo>
                    <a:pt x="51" y="48"/>
                    <a:pt x="52" y="48"/>
                    <a:pt x="52" y="48"/>
                  </a:cubicBezTo>
                  <a:cubicBezTo>
                    <a:pt x="53" y="48"/>
                    <a:pt x="56" y="48"/>
                    <a:pt x="57" y="46"/>
                  </a:cubicBezTo>
                  <a:cubicBezTo>
                    <a:pt x="58" y="46"/>
                    <a:pt x="59" y="45"/>
                    <a:pt x="60" y="44"/>
                  </a:cubicBezTo>
                  <a:cubicBezTo>
                    <a:pt x="61" y="42"/>
                    <a:pt x="61" y="41"/>
                    <a:pt x="61" y="40"/>
                  </a:cubicBezTo>
                  <a:cubicBezTo>
                    <a:pt x="62" y="39"/>
                    <a:pt x="62" y="38"/>
                    <a:pt x="62" y="38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2" y="35"/>
                    <a:pt x="61" y="34"/>
                    <a:pt x="61" y="34"/>
                  </a:cubicBezTo>
                  <a:cubicBezTo>
                    <a:pt x="61" y="34"/>
                    <a:pt x="61" y="33"/>
                    <a:pt x="60" y="33"/>
                  </a:cubicBezTo>
                  <a:cubicBezTo>
                    <a:pt x="60" y="32"/>
                    <a:pt x="59" y="31"/>
                    <a:pt x="59" y="31"/>
                  </a:cubicBezTo>
                  <a:cubicBezTo>
                    <a:pt x="57" y="28"/>
                    <a:pt x="54" y="27"/>
                    <a:pt x="51" y="25"/>
                  </a:cubicBezTo>
                  <a:cubicBezTo>
                    <a:pt x="47" y="24"/>
                    <a:pt x="44" y="23"/>
                    <a:pt x="41" y="23"/>
                  </a:cubicBezTo>
                  <a:cubicBezTo>
                    <a:pt x="38" y="22"/>
                    <a:pt x="34" y="22"/>
                    <a:pt x="31" y="21"/>
                  </a:cubicBezTo>
                  <a:cubicBezTo>
                    <a:pt x="28" y="21"/>
                    <a:pt x="24" y="21"/>
                    <a:pt x="21" y="20"/>
                  </a:cubicBezTo>
                  <a:cubicBezTo>
                    <a:pt x="18" y="20"/>
                    <a:pt x="15" y="20"/>
                    <a:pt x="13" y="19"/>
                  </a:cubicBezTo>
                  <a:cubicBezTo>
                    <a:pt x="10" y="18"/>
                    <a:pt x="7" y="17"/>
                    <a:pt x="6" y="16"/>
                  </a:cubicBezTo>
                  <a:cubicBezTo>
                    <a:pt x="5" y="15"/>
                    <a:pt x="5" y="14"/>
                    <a:pt x="5" y="13"/>
                  </a:cubicBezTo>
                  <a:cubicBezTo>
                    <a:pt x="4" y="13"/>
                    <a:pt x="4" y="11"/>
                    <a:pt x="4" y="10"/>
                  </a:cubicBezTo>
                  <a:cubicBezTo>
                    <a:pt x="5" y="8"/>
                    <a:pt x="6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12"/>
                    <a:pt x="17" y="13"/>
                    <a:pt x="18" y="6"/>
                  </a:cubicBezTo>
                  <a:cubicBezTo>
                    <a:pt x="18" y="2"/>
                    <a:pt x="13" y="0"/>
                    <a:pt x="10" y="1"/>
                  </a:cubicBezTo>
                  <a:cubicBezTo>
                    <a:pt x="9" y="1"/>
                    <a:pt x="7" y="2"/>
                    <a:pt x="5" y="3"/>
                  </a:cubicBezTo>
                  <a:cubicBezTo>
                    <a:pt x="3" y="5"/>
                    <a:pt x="2" y="7"/>
                    <a:pt x="1" y="10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6"/>
                    <a:pt x="1" y="18"/>
                    <a:pt x="2" y="19"/>
                  </a:cubicBezTo>
                  <a:cubicBezTo>
                    <a:pt x="5" y="22"/>
                    <a:pt x="8" y="23"/>
                    <a:pt x="11" y="24"/>
                  </a:cubicBezTo>
                  <a:cubicBezTo>
                    <a:pt x="14" y="25"/>
                    <a:pt x="17" y="26"/>
                    <a:pt x="21" y="26"/>
                  </a:cubicBezTo>
                  <a:cubicBezTo>
                    <a:pt x="24" y="27"/>
                    <a:pt x="27" y="27"/>
                    <a:pt x="30" y="27"/>
                  </a:cubicBezTo>
                  <a:cubicBezTo>
                    <a:pt x="34" y="28"/>
                    <a:pt x="37" y="28"/>
                    <a:pt x="40" y="29"/>
                  </a:cubicBezTo>
                  <a:cubicBezTo>
                    <a:pt x="43" y="29"/>
                    <a:pt x="46" y="30"/>
                    <a:pt x="49" y="31"/>
                  </a:cubicBezTo>
                  <a:cubicBezTo>
                    <a:pt x="51" y="32"/>
                    <a:pt x="54" y="33"/>
                    <a:pt x="56" y="34"/>
                  </a:cubicBezTo>
                  <a:cubicBezTo>
                    <a:pt x="56" y="34"/>
                    <a:pt x="56" y="35"/>
                    <a:pt x="57" y="35"/>
                  </a:cubicBezTo>
                  <a:cubicBezTo>
                    <a:pt x="57" y="35"/>
                    <a:pt x="57" y="35"/>
                    <a:pt x="57" y="36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8" y="38"/>
                    <a:pt x="58" y="38"/>
                    <a:pt x="58" y="38"/>
                  </a:cubicBezTo>
                  <a:cubicBezTo>
                    <a:pt x="58" y="38"/>
                    <a:pt x="58" y="39"/>
                    <a:pt x="58" y="39"/>
                  </a:cubicBezTo>
                  <a:cubicBezTo>
                    <a:pt x="58" y="41"/>
                    <a:pt x="57" y="43"/>
                    <a:pt x="56" y="44"/>
                  </a:cubicBezTo>
                  <a:cubicBezTo>
                    <a:pt x="55" y="45"/>
                    <a:pt x="55" y="45"/>
                    <a:pt x="54" y="46"/>
                  </a:cubicBezTo>
                  <a:cubicBezTo>
                    <a:pt x="54" y="45"/>
                    <a:pt x="55" y="44"/>
                    <a:pt x="55" y="43"/>
                  </a:cubicBezTo>
                  <a:cubicBezTo>
                    <a:pt x="56" y="37"/>
                    <a:pt x="45" y="36"/>
                    <a:pt x="45" y="43"/>
                  </a:cubicBezTo>
                  <a:cubicBezTo>
                    <a:pt x="44" y="47"/>
                    <a:pt x="48" y="49"/>
                    <a:pt x="51" y="48"/>
                  </a:cubicBezTo>
                  <a:close/>
                  <a:moveTo>
                    <a:pt x="48" y="46"/>
                  </a:moveTo>
                  <a:cubicBezTo>
                    <a:pt x="48" y="46"/>
                    <a:pt x="48" y="47"/>
                    <a:pt x="49" y="47"/>
                  </a:cubicBezTo>
                  <a:cubicBezTo>
                    <a:pt x="49" y="47"/>
                    <a:pt x="50" y="48"/>
                    <a:pt x="51" y="48"/>
                  </a:cubicBezTo>
                  <a:cubicBezTo>
                    <a:pt x="50" y="48"/>
                    <a:pt x="49" y="47"/>
                    <a:pt x="49" y="47"/>
                  </a:cubicBezTo>
                  <a:cubicBezTo>
                    <a:pt x="48" y="47"/>
                    <a:pt x="48" y="46"/>
                    <a:pt x="48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0"/>
            <p:cNvSpPr/>
            <p:nvPr/>
          </p:nvSpPr>
          <p:spPr bwMode="auto">
            <a:xfrm>
              <a:off x="6454775" y="3036888"/>
              <a:ext cx="417513" cy="123825"/>
            </a:xfrm>
            <a:custGeom>
              <a:avLst/>
              <a:gdLst>
                <a:gd name="T0" fmla="*/ 96 w 111"/>
                <a:gd name="T1" fmla="*/ 33 h 33"/>
                <a:gd name="T2" fmla="*/ 110 w 111"/>
                <a:gd name="T3" fmla="*/ 20 h 33"/>
                <a:gd name="T4" fmla="*/ 100 w 111"/>
                <a:gd name="T5" fmla="*/ 4 h 33"/>
                <a:gd name="T6" fmla="*/ 48 w 111"/>
                <a:gd name="T7" fmla="*/ 7 h 33"/>
                <a:gd name="T8" fmla="*/ 1 w 111"/>
                <a:gd name="T9" fmla="*/ 6 h 33"/>
                <a:gd name="T10" fmla="*/ 46 w 111"/>
                <a:gd name="T11" fmla="*/ 17 h 33"/>
                <a:gd name="T12" fmla="*/ 96 w 111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1" h="33">
                  <a:moveTo>
                    <a:pt x="96" y="33"/>
                  </a:moveTo>
                  <a:cubicBezTo>
                    <a:pt x="96" y="33"/>
                    <a:pt x="109" y="31"/>
                    <a:pt x="110" y="20"/>
                  </a:cubicBezTo>
                  <a:cubicBezTo>
                    <a:pt x="111" y="9"/>
                    <a:pt x="100" y="4"/>
                    <a:pt x="100" y="4"/>
                  </a:cubicBezTo>
                  <a:cubicBezTo>
                    <a:pt x="100" y="4"/>
                    <a:pt x="65" y="12"/>
                    <a:pt x="48" y="7"/>
                  </a:cubicBezTo>
                  <a:cubicBezTo>
                    <a:pt x="30" y="2"/>
                    <a:pt x="2" y="0"/>
                    <a:pt x="1" y="6"/>
                  </a:cubicBezTo>
                  <a:cubicBezTo>
                    <a:pt x="0" y="13"/>
                    <a:pt x="28" y="18"/>
                    <a:pt x="46" y="17"/>
                  </a:cubicBezTo>
                  <a:cubicBezTo>
                    <a:pt x="64" y="17"/>
                    <a:pt x="96" y="33"/>
                    <a:pt x="96" y="33"/>
                  </a:cubicBezTo>
                  <a:close/>
                </a:path>
              </a:pathLst>
            </a:custGeom>
            <a:solidFill>
              <a:srgbClr val="169B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1"/>
            <p:cNvSpPr>
              <a:spLocks noEditPoints="1"/>
            </p:cNvSpPr>
            <p:nvPr/>
          </p:nvSpPr>
          <p:spPr bwMode="auto">
            <a:xfrm>
              <a:off x="6886575" y="3168650"/>
              <a:ext cx="247650" cy="142875"/>
            </a:xfrm>
            <a:custGeom>
              <a:avLst/>
              <a:gdLst>
                <a:gd name="T0" fmla="*/ 51 w 66"/>
                <a:gd name="T1" fmla="*/ 5 h 38"/>
                <a:gd name="T2" fmla="*/ 61 w 66"/>
                <a:gd name="T3" fmla="*/ 6 h 38"/>
                <a:gd name="T4" fmla="*/ 60 w 66"/>
                <a:gd name="T5" fmla="*/ 4 h 38"/>
                <a:gd name="T6" fmla="*/ 62 w 66"/>
                <a:gd name="T7" fmla="*/ 6 h 38"/>
                <a:gd name="T8" fmla="*/ 63 w 66"/>
                <a:gd name="T9" fmla="*/ 11 h 38"/>
                <a:gd name="T10" fmla="*/ 62 w 66"/>
                <a:gd name="T11" fmla="*/ 13 h 38"/>
                <a:gd name="T12" fmla="*/ 62 w 66"/>
                <a:gd name="T13" fmla="*/ 13 h 38"/>
                <a:gd name="T14" fmla="*/ 62 w 66"/>
                <a:gd name="T15" fmla="*/ 13 h 38"/>
                <a:gd name="T16" fmla="*/ 62 w 66"/>
                <a:gd name="T17" fmla="*/ 13 h 38"/>
                <a:gd name="T18" fmla="*/ 61 w 66"/>
                <a:gd name="T19" fmla="*/ 14 h 38"/>
                <a:gd name="T20" fmla="*/ 61 w 66"/>
                <a:gd name="T21" fmla="*/ 14 h 38"/>
                <a:gd name="T22" fmla="*/ 60 w 66"/>
                <a:gd name="T23" fmla="*/ 15 h 38"/>
                <a:gd name="T24" fmla="*/ 59 w 66"/>
                <a:gd name="T25" fmla="*/ 16 h 38"/>
                <a:gd name="T26" fmla="*/ 51 w 66"/>
                <a:gd name="T27" fmla="*/ 17 h 38"/>
                <a:gd name="T28" fmla="*/ 42 w 66"/>
                <a:gd name="T29" fmla="*/ 17 h 38"/>
                <a:gd name="T30" fmla="*/ 33 w 66"/>
                <a:gd name="T31" fmla="*/ 16 h 38"/>
                <a:gd name="T32" fmla="*/ 23 w 66"/>
                <a:gd name="T33" fmla="*/ 14 h 38"/>
                <a:gd name="T34" fmla="*/ 13 w 66"/>
                <a:gd name="T35" fmla="*/ 14 h 38"/>
                <a:gd name="T36" fmla="*/ 4 w 66"/>
                <a:gd name="T37" fmla="*/ 17 h 38"/>
                <a:gd name="T38" fmla="*/ 1 w 66"/>
                <a:gd name="T39" fmla="*/ 21 h 38"/>
                <a:gd name="T40" fmla="*/ 0 w 66"/>
                <a:gd name="T41" fmla="*/ 25 h 38"/>
                <a:gd name="T42" fmla="*/ 2 w 66"/>
                <a:gd name="T43" fmla="*/ 33 h 38"/>
                <a:gd name="T44" fmla="*/ 7 w 66"/>
                <a:gd name="T45" fmla="*/ 36 h 38"/>
                <a:gd name="T46" fmla="*/ 16 w 66"/>
                <a:gd name="T47" fmla="*/ 33 h 38"/>
                <a:gd name="T48" fmla="*/ 5 w 66"/>
                <a:gd name="T49" fmla="*/ 31 h 38"/>
                <a:gd name="T50" fmla="*/ 5 w 66"/>
                <a:gd name="T51" fmla="*/ 32 h 38"/>
                <a:gd name="T52" fmla="*/ 4 w 66"/>
                <a:gd name="T53" fmla="*/ 31 h 38"/>
                <a:gd name="T54" fmla="*/ 4 w 66"/>
                <a:gd name="T55" fmla="*/ 26 h 38"/>
                <a:gd name="T56" fmla="*/ 4 w 66"/>
                <a:gd name="T57" fmla="*/ 23 h 38"/>
                <a:gd name="T58" fmla="*/ 6 w 66"/>
                <a:gd name="T59" fmla="*/ 21 h 38"/>
                <a:gd name="T60" fmla="*/ 14 w 66"/>
                <a:gd name="T61" fmla="*/ 19 h 38"/>
                <a:gd name="T62" fmla="*/ 23 w 66"/>
                <a:gd name="T63" fmla="*/ 20 h 38"/>
                <a:gd name="T64" fmla="*/ 32 w 66"/>
                <a:gd name="T65" fmla="*/ 22 h 38"/>
                <a:gd name="T66" fmla="*/ 42 w 66"/>
                <a:gd name="T67" fmla="*/ 23 h 38"/>
                <a:gd name="T68" fmla="*/ 52 w 66"/>
                <a:gd name="T69" fmla="*/ 23 h 38"/>
                <a:gd name="T70" fmla="*/ 61 w 66"/>
                <a:gd name="T71" fmla="*/ 20 h 38"/>
                <a:gd name="T72" fmla="*/ 63 w 66"/>
                <a:gd name="T73" fmla="*/ 18 h 38"/>
                <a:gd name="T74" fmla="*/ 64 w 66"/>
                <a:gd name="T75" fmla="*/ 17 h 38"/>
                <a:gd name="T76" fmla="*/ 65 w 66"/>
                <a:gd name="T77" fmla="*/ 16 h 38"/>
                <a:gd name="T78" fmla="*/ 65 w 66"/>
                <a:gd name="T79" fmla="*/ 15 h 38"/>
                <a:gd name="T80" fmla="*/ 66 w 66"/>
                <a:gd name="T81" fmla="*/ 14 h 38"/>
                <a:gd name="T82" fmla="*/ 66 w 66"/>
                <a:gd name="T83" fmla="*/ 14 h 38"/>
                <a:gd name="T84" fmla="*/ 66 w 66"/>
                <a:gd name="T85" fmla="*/ 12 h 38"/>
                <a:gd name="T86" fmla="*/ 66 w 66"/>
                <a:gd name="T87" fmla="*/ 7 h 38"/>
                <a:gd name="T88" fmla="*/ 64 w 66"/>
                <a:gd name="T89" fmla="*/ 4 h 38"/>
                <a:gd name="T90" fmla="*/ 59 w 66"/>
                <a:gd name="T91" fmla="*/ 1 h 38"/>
                <a:gd name="T92" fmla="*/ 58 w 66"/>
                <a:gd name="T93" fmla="*/ 1 h 38"/>
                <a:gd name="T94" fmla="*/ 51 w 66"/>
                <a:gd name="T95" fmla="*/ 5 h 38"/>
                <a:gd name="T96" fmla="*/ 56 w 66"/>
                <a:gd name="T97" fmla="*/ 1 h 38"/>
                <a:gd name="T98" fmla="*/ 58 w 66"/>
                <a:gd name="T99" fmla="*/ 1 h 38"/>
                <a:gd name="T100" fmla="*/ 56 w 66"/>
                <a:gd name="T101" fmla="*/ 1 h 38"/>
                <a:gd name="T102" fmla="*/ 54 w 66"/>
                <a:gd name="T103" fmla="*/ 2 h 38"/>
                <a:gd name="T104" fmla="*/ 56 w 66"/>
                <a:gd name="T10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6" h="38">
                  <a:moveTo>
                    <a:pt x="51" y="5"/>
                  </a:moveTo>
                  <a:cubicBezTo>
                    <a:pt x="50" y="11"/>
                    <a:pt x="60" y="13"/>
                    <a:pt x="61" y="6"/>
                  </a:cubicBezTo>
                  <a:cubicBezTo>
                    <a:pt x="61" y="5"/>
                    <a:pt x="61" y="5"/>
                    <a:pt x="60" y="4"/>
                  </a:cubicBezTo>
                  <a:cubicBezTo>
                    <a:pt x="61" y="4"/>
                    <a:pt x="61" y="5"/>
                    <a:pt x="62" y="6"/>
                  </a:cubicBezTo>
                  <a:cubicBezTo>
                    <a:pt x="63" y="7"/>
                    <a:pt x="63" y="9"/>
                    <a:pt x="63" y="11"/>
                  </a:cubicBezTo>
                  <a:cubicBezTo>
                    <a:pt x="62" y="12"/>
                    <a:pt x="62" y="12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5"/>
                    <a:pt x="61" y="15"/>
                    <a:pt x="60" y="15"/>
                  </a:cubicBezTo>
                  <a:cubicBezTo>
                    <a:pt x="60" y="15"/>
                    <a:pt x="60" y="15"/>
                    <a:pt x="59" y="16"/>
                  </a:cubicBezTo>
                  <a:cubicBezTo>
                    <a:pt x="57" y="17"/>
                    <a:pt x="54" y="17"/>
                    <a:pt x="51" y="17"/>
                  </a:cubicBezTo>
                  <a:cubicBezTo>
                    <a:pt x="49" y="17"/>
                    <a:pt x="46" y="17"/>
                    <a:pt x="42" y="17"/>
                  </a:cubicBezTo>
                  <a:cubicBezTo>
                    <a:pt x="39" y="17"/>
                    <a:pt x="36" y="16"/>
                    <a:pt x="33" y="16"/>
                  </a:cubicBezTo>
                  <a:cubicBezTo>
                    <a:pt x="30" y="15"/>
                    <a:pt x="27" y="15"/>
                    <a:pt x="23" y="14"/>
                  </a:cubicBezTo>
                  <a:cubicBezTo>
                    <a:pt x="20" y="14"/>
                    <a:pt x="17" y="14"/>
                    <a:pt x="13" y="14"/>
                  </a:cubicBezTo>
                  <a:cubicBezTo>
                    <a:pt x="10" y="14"/>
                    <a:pt x="7" y="15"/>
                    <a:pt x="4" y="17"/>
                  </a:cubicBezTo>
                  <a:cubicBezTo>
                    <a:pt x="2" y="18"/>
                    <a:pt x="1" y="19"/>
                    <a:pt x="1" y="21"/>
                  </a:cubicBezTo>
                  <a:cubicBezTo>
                    <a:pt x="0" y="23"/>
                    <a:pt x="0" y="24"/>
                    <a:pt x="0" y="25"/>
                  </a:cubicBezTo>
                  <a:cubicBezTo>
                    <a:pt x="0" y="28"/>
                    <a:pt x="1" y="31"/>
                    <a:pt x="2" y="33"/>
                  </a:cubicBezTo>
                  <a:cubicBezTo>
                    <a:pt x="4" y="34"/>
                    <a:pt x="5" y="35"/>
                    <a:pt x="7" y="36"/>
                  </a:cubicBezTo>
                  <a:cubicBezTo>
                    <a:pt x="10" y="38"/>
                    <a:pt x="15" y="38"/>
                    <a:pt x="16" y="33"/>
                  </a:cubicBezTo>
                  <a:cubicBezTo>
                    <a:pt x="16" y="26"/>
                    <a:pt x="6" y="24"/>
                    <a:pt x="5" y="31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1"/>
                    <a:pt x="4" y="31"/>
                  </a:cubicBezTo>
                  <a:cubicBezTo>
                    <a:pt x="4" y="30"/>
                    <a:pt x="3" y="28"/>
                    <a:pt x="4" y="26"/>
                  </a:cubicBezTo>
                  <a:cubicBezTo>
                    <a:pt x="4" y="25"/>
                    <a:pt x="4" y="23"/>
                    <a:pt x="4" y="23"/>
                  </a:cubicBezTo>
                  <a:cubicBezTo>
                    <a:pt x="5" y="22"/>
                    <a:pt x="5" y="21"/>
                    <a:pt x="6" y="21"/>
                  </a:cubicBezTo>
                  <a:cubicBezTo>
                    <a:pt x="8" y="20"/>
                    <a:pt x="11" y="19"/>
                    <a:pt x="14" y="19"/>
                  </a:cubicBezTo>
                  <a:cubicBezTo>
                    <a:pt x="16" y="19"/>
                    <a:pt x="19" y="20"/>
                    <a:pt x="23" y="20"/>
                  </a:cubicBezTo>
                  <a:cubicBezTo>
                    <a:pt x="26" y="21"/>
                    <a:pt x="29" y="21"/>
                    <a:pt x="32" y="22"/>
                  </a:cubicBezTo>
                  <a:cubicBezTo>
                    <a:pt x="35" y="22"/>
                    <a:pt x="39" y="23"/>
                    <a:pt x="42" y="23"/>
                  </a:cubicBezTo>
                  <a:cubicBezTo>
                    <a:pt x="45" y="23"/>
                    <a:pt x="49" y="23"/>
                    <a:pt x="52" y="23"/>
                  </a:cubicBezTo>
                  <a:cubicBezTo>
                    <a:pt x="55" y="22"/>
                    <a:pt x="58" y="21"/>
                    <a:pt x="61" y="20"/>
                  </a:cubicBezTo>
                  <a:cubicBezTo>
                    <a:pt x="62" y="19"/>
                    <a:pt x="63" y="19"/>
                    <a:pt x="63" y="18"/>
                  </a:cubicBezTo>
                  <a:cubicBezTo>
                    <a:pt x="64" y="18"/>
                    <a:pt x="64" y="17"/>
                    <a:pt x="64" y="17"/>
                  </a:cubicBezTo>
                  <a:cubicBezTo>
                    <a:pt x="65" y="17"/>
                    <a:pt x="65" y="16"/>
                    <a:pt x="65" y="16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6" y="13"/>
                    <a:pt x="66" y="12"/>
                    <a:pt x="66" y="12"/>
                  </a:cubicBezTo>
                  <a:cubicBezTo>
                    <a:pt x="66" y="10"/>
                    <a:pt x="66" y="9"/>
                    <a:pt x="66" y="7"/>
                  </a:cubicBezTo>
                  <a:cubicBezTo>
                    <a:pt x="65" y="6"/>
                    <a:pt x="65" y="5"/>
                    <a:pt x="64" y="4"/>
                  </a:cubicBezTo>
                  <a:cubicBezTo>
                    <a:pt x="62" y="2"/>
                    <a:pt x="60" y="2"/>
                    <a:pt x="59" y="1"/>
                  </a:cubicBezTo>
                  <a:cubicBezTo>
                    <a:pt x="59" y="1"/>
                    <a:pt x="59" y="1"/>
                    <a:pt x="58" y="1"/>
                  </a:cubicBezTo>
                  <a:cubicBezTo>
                    <a:pt x="55" y="0"/>
                    <a:pt x="51" y="0"/>
                    <a:pt x="51" y="5"/>
                  </a:cubicBezTo>
                  <a:close/>
                  <a:moveTo>
                    <a:pt x="56" y="1"/>
                  </a:moveTo>
                  <a:cubicBezTo>
                    <a:pt x="56" y="1"/>
                    <a:pt x="57" y="1"/>
                    <a:pt x="58" y="1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5" y="1"/>
                    <a:pt x="54" y="2"/>
                    <a:pt x="54" y="2"/>
                  </a:cubicBezTo>
                  <a:cubicBezTo>
                    <a:pt x="54" y="2"/>
                    <a:pt x="55" y="1"/>
                    <a:pt x="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2"/>
            <p:cNvSpPr/>
            <p:nvPr/>
          </p:nvSpPr>
          <p:spPr bwMode="auto">
            <a:xfrm>
              <a:off x="7216775" y="3105150"/>
              <a:ext cx="1011238" cy="274638"/>
            </a:xfrm>
            <a:custGeom>
              <a:avLst/>
              <a:gdLst>
                <a:gd name="T0" fmla="*/ 268 w 269"/>
                <a:gd name="T1" fmla="*/ 49 h 73"/>
                <a:gd name="T2" fmla="*/ 238 w 269"/>
                <a:gd name="T3" fmla="*/ 36 h 73"/>
                <a:gd name="T4" fmla="*/ 4 w 269"/>
                <a:gd name="T5" fmla="*/ 0 h 73"/>
                <a:gd name="T6" fmla="*/ 2 w 269"/>
                <a:gd name="T7" fmla="*/ 14 h 73"/>
                <a:gd name="T8" fmla="*/ 0 w 269"/>
                <a:gd name="T9" fmla="*/ 29 h 73"/>
                <a:gd name="T10" fmla="*/ 236 w 269"/>
                <a:gd name="T11" fmla="*/ 53 h 73"/>
                <a:gd name="T12" fmla="*/ 268 w 269"/>
                <a:gd name="T13" fmla="*/ 49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9" h="73">
                  <a:moveTo>
                    <a:pt x="268" y="49"/>
                  </a:moveTo>
                  <a:cubicBezTo>
                    <a:pt x="269" y="41"/>
                    <a:pt x="255" y="20"/>
                    <a:pt x="238" y="36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236" y="53"/>
                    <a:pt x="236" y="53"/>
                    <a:pt x="236" y="53"/>
                  </a:cubicBezTo>
                  <a:cubicBezTo>
                    <a:pt x="248" y="73"/>
                    <a:pt x="267" y="56"/>
                    <a:pt x="268" y="49"/>
                  </a:cubicBezTo>
                  <a:close/>
                </a:path>
              </a:pathLst>
            </a:custGeom>
            <a:solidFill>
              <a:srgbClr val="167A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3"/>
            <p:cNvSpPr/>
            <p:nvPr/>
          </p:nvSpPr>
          <p:spPr bwMode="auto">
            <a:xfrm>
              <a:off x="7991475" y="3160713"/>
              <a:ext cx="71438" cy="204788"/>
            </a:xfrm>
            <a:custGeom>
              <a:avLst/>
              <a:gdLst>
                <a:gd name="T0" fmla="*/ 14 w 19"/>
                <a:gd name="T1" fmla="*/ 48 h 54"/>
                <a:gd name="T2" fmla="*/ 12 w 19"/>
                <a:gd name="T3" fmla="*/ 42 h 54"/>
                <a:gd name="T4" fmla="*/ 16 w 19"/>
                <a:gd name="T5" fmla="*/ 12 h 54"/>
                <a:gd name="T6" fmla="*/ 19 w 19"/>
                <a:gd name="T7" fmla="*/ 7 h 54"/>
                <a:gd name="T8" fmla="*/ 13 w 19"/>
                <a:gd name="T9" fmla="*/ 0 h 54"/>
                <a:gd name="T10" fmla="*/ 6 w 19"/>
                <a:gd name="T11" fmla="*/ 6 h 54"/>
                <a:gd name="T12" fmla="*/ 9 w 19"/>
                <a:gd name="T13" fmla="*/ 11 h 54"/>
                <a:gd name="T14" fmla="*/ 5 w 19"/>
                <a:gd name="T15" fmla="*/ 42 h 54"/>
                <a:gd name="T16" fmla="*/ 1 w 19"/>
                <a:gd name="T17" fmla="*/ 46 h 54"/>
                <a:gd name="T18" fmla="*/ 7 w 19"/>
                <a:gd name="T19" fmla="*/ 53 h 54"/>
                <a:gd name="T20" fmla="*/ 14 w 19"/>
                <a:gd name="T21" fmla="*/ 4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54">
                  <a:moveTo>
                    <a:pt x="14" y="48"/>
                  </a:moveTo>
                  <a:cubicBezTo>
                    <a:pt x="14" y="46"/>
                    <a:pt x="12" y="44"/>
                    <a:pt x="12" y="4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1"/>
                    <a:pt x="19" y="10"/>
                    <a:pt x="19" y="7"/>
                  </a:cubicBezTo>
                  <a:cubicBezTo>
                    <a:pt x="19" y="4"/>
                    <a:pt x="17" y="1"/>
                    <a:pt x="13" y="0"/>
                  </a:cubicBezTo>
                  <a:cubicBezTo>
                    <a:pt x="10" y="0"/>
                    <a:pt x="7" y="2"/>
                    <a:pt x="6" y="6"/>
                  </a:cubicBezTo>
                  <a:cubicBezTo>
                    <a:pt x="6" y="8"/>
                    <a:pt x="6" y="10"/>
                    <a:pt x="9" y="1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2" y="42"/>
                    <a:pt x="1" y="44"/>
                    <a:pt x="1" y="46"/>
                  </a:cubicBezTo>
                  <a:cubicBezTo>
                    <a:pt x="0" y="50"/>
                    <a:pt x="3" y="53"/>
                    <a:pt x="7" y="53"/>
                  </a:cubicBezTo>
                  <a:cubicBezTo>
                    <a:pt x="10" y="54"/>
                    <a:pt x="13" y="51"/>
                    <a:pt x="14" y="48"/>
                  </a:cubicBezTo>
                  <a:close/>
                </a:path>
              </a:pathLst>
            </a:custGeom>
            <a:solidFill>
              <a:srgbClr val="6BC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4"/>
            <p:cNvSpPr/>
            <p:nvPr/>
          </p:nvSpPr>
          <p:spPr bwMode="auto">
            <a:xfrm>
              <a:off x="7931150" y="3154363"/>
              <a:ext cx="71438" cy="203200"/>
            </a:xfrm>
            <a:custGeom>
              <a:avLst/>
              <a:gdLst>
                <a:gd name="T0" fmla="*/ 13 w 19"/>
                <a:gd name="T1" fmla="*/ 48 h 54"/>
                <a:gd name="T2" fmla="*/ 11 w 19"/>
                <a:gd name="T3" fmla="*/ 42 h 54"/>
                <a:gd name="T4" fmla="*/ 15 w 19"/>
                <a:gd name="T5" fmla="*/ 12 h 54"/>
                <a:gd name="T6" fmla="*/ 19 w 19"/>
                <a:gd name="T7" fmla="*/ 7 h 54"/>
                <a:gd name="T8" fmla="*/ 13 w 19"/>
                <a:gd name="T9" fmla="*/ 0 h 54"/>
                <a:gd name="T10" fmla="*/ 6 w 19"/>
                <a:gd name="T11" fmla="*/ 6 h 54"/>
                <a:gd name="T12" fmla="*/ 7 w 19"/>
                <a:gd name="T13" fmla="*/ 11 h 54"/>
                <a:gd name="T14" fmla="*/ 4 w 19"/>
                <a:gd name="T15" fmla="*/ 41 h 54"/>
                <a:gd name="T16" fmla="*/ 0 w 19"/>
                <a:gd name="T17" fmla="*/ 46 h 54"/>
                <a:gd name="T18" fmla="*/ 6 w 19"/>
                <a:gd name="T19" fmla="*/ 53 h 54"/>
                <a:gd name="T20" fmla="*/ 13 w 19"/>
                <a:gd name="T21" fmla="*/ 4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54">
                  <a:moveTo>
                    <a:pt x="13" y="48"/>
                  </a:moveTo>
                  <a:cubicBezTo>
                    <a:pt x="14" y="46"/>
                    <a:pt x="13" y="44"/>
                    <a:pt x="11" y="4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7" y="11"/>
                    <a:pt x="18" y="9"/>
                    <a:pt x="19" y="7"/>
                  </a:cubicBezTo>
                  <a:cubicBezTo>
                    <a:pt x="19" y="4"/>
                    <a:pt x="17" y="1"/>
                    <a:pt x="13" y="0"/>
                  </a:cubicBezTo>
                  <a:cubicBezTo>
                    <a:pt x="10" y="0"/>
                    <a:pt x="6" y="2"/>
                    <a:pt x="6" y="6"/>
                  </a:cubicBezTo>
                  <a:cubicBezTo>
                    <a:pt x="5" y="8"/>
                    <a:pt x="5" y="10"/>
                    <a:pt x="7" y="1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1" y="42"/>
                    <a:pt x="1" y="44"/>
                    <a:pt x="0" y="46"/>
                  </a:cubicBezTo>
                  <a:cubicBezTo>
                    <a:pt x="0" y="50"/>
                    <a:pt x="3" y="53"/>
                    <a:pt x="6" y="53"/>
                  </a:cubicBezTo>
                  <a:cubicBezTo>
                    <a:pt x="10" y="54"/>
                    <a:pt x="13" y="51"/>
                    <a:pt x="13" y="48"/>
                  </a:cubicBezTo>
                  <a:close/>
                </a:path>
              </a:pathLst>
            </a:custGeom>
            <a:solidFill>
              <a:srgbClr val="6BC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5"/>
            <p:cNvSpPr/>
            <p:nvPr/>
          </p:nvSpPr>
          <p:spPr bwMode="auto">
            <a:xfrm>
              <a:off x="6977063" y="3070225"/>
              <a:ext cx="22225" cy="114300"/>
            </a:xfrm>
            <a:custGeom>
              <a:avLst/>
              <a:gdLst>
                <a:gd name="T0" fmla="*/ 0 w 14"/>
                <a:gd name="T1" fmla="*/ 72 h 72"/>
                <a:gd name="T2" fmla="*/ 7 w 14"/>
                <a:gd name="T3" fmla="*/ 0 h 72"/>
                <a:gd name="T4" fmla="*/ 14 w 14"/>
                <a:gd name="T5" fmla="*/ 0 h 72"/>
                <a:gd name="T6" fmla="*/ 5 w 14"/>
                <a:gd name="T7" fmla="*/ 72 h 72"/>
                <a:gd name="T8" fmla="*/ 0 w 14"/>
                <a:gd name="T9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72">
                  <a:moveTo>
                    <a:pt x="0" y="72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5" y="72"/>
                  </a:lnTo>
                  <a:lnTo>
                    <a:pt x="0" y="72"/>
                  </a:lnTo>
                  <a:close/>
                </a:path>
              </a:pathLst>
            </a:custGeom>
            <a:solidFill>
              <a:srgbClr val="169B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6"/>
            <p:cNvSpPr/>
            <p:nvPr/>
          </p:nvSpPr>
          <p:spPr bwMode="auto">
            <a:xfrm>
              <a:off x="4779963" y="3568700"/>
              <a:ext cx="1825625" cy="723900"/>
            </a:xfrm>
            <a:custGeom>
              <a:avLst/>
              <a:gdLst>
                <a:gd name="T0" fmla="*/ 485 w 486"/>
                <a:gd name="T1" fmla="*/ 26 h 192"/>
                <a:gd name="T2" fmla="*/ 452 w 486"/>
                <a:gd name="T3" fmla="*/ 5 h 192"/>
                <a:gd name="T4" fmla="*/ 242 w 486"/>
                <a:gd name="T5" fmla="*/ 1 h 192"/>
                <a:gd name="T6" fmla="*/ 242 w 486"/>
                <a:gd name="T7" fmla="*/ 5 h 192"/>
                <a:gd name="T8" fmla="*/ 244 w 486"/>
                <a:gd name="T9" fmla="*/ 5 h 192"/>
                <a:gd name="T10" fmla="*/ 240 w 486"/>
                <a:gd name="T11" fmla="*/ 5 h 192"/>
                <a:gd name="T12" fmla="*/ 240 w 486"/>
                <a:gd name="T13" fmla="*/ 1 h 192"/>
                <a:gd name="T14" fmla="*/ 33 w 486"/>
                <a:gd name="T15" fmla="*/ 1 h 192"/>
                <a:gd name="T16" fmla="*/ 3 w 486"/>
                <a:gd name="T17" fmla="*/ 21 h 192"/>
                <a:gd name="T18" fmla="*/ 2 w 486"/>
                <a:gd name="T19" fmla="*/ 146 h 192"/>
                <a:gd name="T20" fmla="*/ 44 w 486"/>
                <a:gd name="T21" fmla="*/ 188 h 192"/>
                <a:gd name="T22" fmla="*/ 237 w 486"/>
                <a:gd name="T23" fmla="*/ 190 h 192"/>
                <a:gd name="T24" fmla="*/ 248 w 486"/>
                <a:gd name="T25" fmla="*/ 190 h 192"/>
                <a:gd name="T26" fmla="*/ 441 w 486"/>
                <a:gd name="T27" fmla="*/ 192 h 192"/>
                <a:gd name="T28" fmla="*/ 484 w 486"/>
                <a:gd name="T29" fmla="*/ 150 h 192"/>
                <a:gd name="T30" fmla="*/ 485 w 486"/>
                <a:gd name="T31" fmla="*/ 2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86" h="192">
                  <a:moveTo>
                    <a:pt x="485" y="26"/>
                  </a:moveTo>
                  <a:cubicBezTo>
                    <a:pt x="484" y="9"/>
                    <a:pt x="475" y="6"/>
                    <a:pt x="452" y="5"/>
                  </a:cubicBezTo>
                  <a:cubicBezTo>
                    <a:pt x="430" y="4"/>
                    <a:pt x="281" y="1"/>
                    <a:pt x="242" y="1"/>
                  </a:cubicBezTo>
                  <a:cubicBezTo>
                    <a:pt x="242" y="5"/>
                    <a:pt x="242" y="5"/>
                    <a:pt x="242" y="5"/>
                  </a:cubicBezTo>
                  <a:cubicBezTo>
                    <a:pt x="242" y="5"/>
                    <a:pt x="245" y="5"/>
                    <a:pt x="244" y="5"/>
                  </a:cubicBezTo>
                  <a:cubicBezTo>
                    <a:pt x="244" y="5"/>
                    <a:pt x="240" y="5"/>
                    <a:pt x="240" y="5"/>
                  </a:cubicBezTo>
                  <a:cubicBezTo>
                    <a:pt x="240" y="1"/>
                    <a:pt x="240" y="1"/>
                    <a:pt x="240" y="1"/>
                  </a:cubicBezTo>
                  <a:cubicBezTo>
                    <a:pt x="204" y="0"/>
                    <a:pt x="56" y="1"/>
                    <a:pt x="33" y="1"/>
                  </a:cubicBezTo>
                  <a:cubicBezTo>
                    <a:pt x="10" y="2"/>
                    <a:pt x="4" y="5"/>
                    <a:pt x="3" y="21"/>
                  </a:cubicBezTo>
                  <a:cubicBezTo>
                    <a:pt x="1" y="37"/>
                    <a:pt x="0" y="117"/>
                    <a:pt x="2" y="146"/>
                  </a:cubicBezTo>
                  <a:cubicBezTo>
                    <a:pt x="4" y="175"/>
                    <a:pt x="2" y="187"/>
                    <a:pt x="44" y="188"/>
                  </a:cubicBezTo>
                  <a:cubicBezTo>
                    <a:pt x="85" y="188"/>
                    <a:pt x="202" y="189"/>
                    <a:pt x="237" y="190"/>
                  </a:cubicBezTo>
                  <a:cubicBezTo>
                    <a:pt x="244" y="190"/>
                    <a:pt x="248" y="190"/>
                    <a:pt x="248" y="190"/>
                  </a:cubicBezTo>
                  <a:cubicBezTo>
                    <a:pt x="283" y="190"/>
                    <a:pt x="400" y="191"/>
                    <a:pt x="441" y="192"/>
                  </a:cubicBezTo>
                  <a:cubicBezTo>
                    <a:pt x="483" y="192"/>
                    <a:pt x="481" y="179"/>
                    <a:pt x="484" y="150"/>
                  </a:cubicBezTo>
                  <a:cubicBezTo>
                    <a:pt x="486" y="121"/>
                    <a:pt x="486" y="42"/>
                    <a:pt x="485" y="26"/>
                  </a:cubicBez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7"/>
            <p:cNvSpPr/>
            <p:nvPr/>
          </p:nvSpPr>
          <p:spPr bwMode="auto">
            <a:xfrm>
              <a:off x="5173663" y="3571875"/>
              <a:ext cx="1058863" cy="363538"/>
            </a:xfrm>
            <a:custGeom>
              <a:avLst/>
              <a:gdLst>
                <a:gd name="T0" fmla="*/ 141 w 282"/>
                <a:gd name="T1" fmla="*/ 0 h 96"/>
                <a:gd name="T2" fmla="*/ 1 w 282"/>
                <a:gd name="T3" fmla="*/ 0 h 96"/>
                <a:gd name="T4" fmla="*/ 0 w 282"/>
                <a:gd name="T5" fmla="*/ 94 h 96"/>
                <a:gd name="T6" fmla="*/ 138 w 282"/>
                <a:gd name="T7" fmla="*/ 95 h 96"/>
                <a:gd name="T8" fmla="*/ 281 w 282"/>
                <a:gd name="T9" fmla="*/ 96 h 96"/>
                <a:gd name="T10" fmla="*/ 282 w 282"/>
                <a:gd name="T11" fmla="*/ 2 h 96"/>
                <a:gd name="T12" fmla="*/ 141 w 282"/>
                <a:gd name="T13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" h="96">
                  <a:moveTo>
                    <a:pt x="141" y="0"/>
                  </a:moveTo>
                  <a:cubicBezTo>
                    <a:pt x="118" y="0"/>
                    <a:pt x="54" y="0"/>
                    <a:pt x="1" y="0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38" y="95"/>
                    <a:pt x="138" y="95"/>
                    <a:pt x="138" y="95"/>
                  </a:cubicBezTo>
                  <a:cubicBezTo>
                    <a:pt x="281" y="96"/>
                    <a:pt x="281" y="96"/>
                    <a:pt x="281" y="96"/>
                  </a:cubicBezTo>
                  <a:cubicBezTo>
                    <a:pt x="282" y="2"/>
                    <a:pt x="282" y="2"/>
                    <a:pt x="282" y="2"/>
                  </a:cubicBezTo>
                  <a:cubicBezTo>
                    <a:pt x="229" y="1"/>
                    <a:pt x="165" y="0"/>
                    <a:pt x="141" y="0"/>
                  </a:cubicBezTo>
                  <a:close/>
                </a:path>
              </a:pathLst>
            </a:custGeom>
            <a:solidFill>
              <a:srgbClr val="88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8"/>
            <p:cNvSpPr/>
            <p:nvPr/>
          </p:nvSpPr>
          <p:spPr bwMode="auto">
            <a:xfrm>
              <a:off x="5211763" y="3571875"/>
              <a:ext cx="973138" cy="363538"/>
            </a:xfrm>
            <a:custGeom>
              <a:avLst/>
              <a:gdLst>
                <a:gd name="T0" fmla="*/ 130 w 259"/>
                <a:gd name="T1" fmla="*/ 0 h 96"/>
                <a:gd name="T2" fmla="*/ 1 w 259"/>
                <a:gd name="T3" fmla="*/ 0 h 96"/>
                <a:gd name="T4" fmla="*/ 0 w 259"/>
                <a:gd name="T5" fmla="*/ 94 h 96"/>
                <a:gd name="T6" fmla="*/ 128 w 259"/>
                <a:gd name="T7" fmla="*/ 95 h 96"/>
                <a:gd name="T8" fmla="*/ 258 w 259"/>
                <a:gd name="T9" fmla="*/ 96 h 96"/>
                <a:gd name="T10" fmla="*/ 259 w 259"/>
                <a:gd name="T11" fmla="*/ 2 h 96"/>
                <a:gd name="T12" fmla="*/ 130 w 259"/>
                <a:gd name="T13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9" h="96">
                  <a:moveTo>
                    <a:pt x="130" y="0"/>
                  </a:moveTo>
                  <a:cubicBezTo>
                    <a:pt x="108" y="0"/>
                    <a:pt x="49" y="0"/>
                    <a:pt x="1" y="0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28" y="95"/>
                    <a:pt x="128" y="95"/>
                    <a:pt x="128" y="95"/>
                  </a:cubicBezTo>
                  <a:cubicBezTo>
                    <a:pt x="258" y="96"/>
                    <a:pt x="258" y="96"/>
                    <a:pt x="258" y="96"/>
                  </a:cubicBezTo>
                  <a:cubicBezTo>
                    <a:pt x="259" y="2"/>
                    <a:pt x="259" y="2"/>
                    <a:pt x="259" y="2"/>
                  </a:cubicBezTo>
                  <a:cubicBezTo>
                    <a:pt x="211" y="1"/>
                    <a:pt x="152" y="0"/>
                    <a:pt x="130" y="0"/>
                  </a:cubicBezTo>
                  <a:close/>
                </a:path>
              </a:pathLst>
            </a:custGeom>
            <a:solidFill>
              <a:srgbClr val="EA4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9"/>
            <p:cNvSpPr/>
            <p:nvPr/>
          </p:nvSpPr>
          <p:spPr bwMode="auto">
            <a:xfrm>
              <a:off x="4906963" y="3670300"/>
              <a:ext cx="203200" cy="200025"/>
            </a:xfrm>
            <a:custGeom>
              <a:avLst/>
              <a:gdLst>
                <a:gd name="T0" fmla="*/ 54 w 54"/>
                <a:gd name="T1" fmla="*/ 27 h 53"/>
                <a:gd name="T2" fmla="*/ 27 w 54"/>
                <a:gd name="T3" fmla="*/ 53 h 53"/>
                <a:gd name="T4" fmla="*/ 0 w 54"/>
                <a:gd name="T5" fmla="*/ 26 h 53"/>
                <a:gd name="T6" fmla="*/ 27 w 54"/>
                <a:gd name="T7" fmla="*/ 0 h 53"/>
                <a:gd name="T8" fmla="*/ 54 w 54"/>
                <a:gd name="T9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3">
                  <a:moveTo>
                    <a:pt x="54" y="27"/>
                  </a:moveTo>
                  <a:cubicBezTo>
                    <a:pt x="54" y="42"/>
                    <a:pt x="41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lose/>
                </a:path>
              </a:pathLst>
            </a:custGeom>
            <a:solidFill>
              <a:srgbClr val="6BC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Oval 30"/>
            <p:cNvSpPr>
              <a:spLocks noChangeArrowheads="1"/>
            </p:cNvSpPr>
            <p:nvPr/>
          </p:nvSpPr>
          <p:spPr bwMode="auto">
            <a:xfrm>
              <a:off x="4981575" y="3746500"/>
              <a:ext cx="53975" cy="49213"/>
            </a:xfrm>
            <a:prstGeom prst="ellipse">
              <a:avLst/>
            </a:prstGeom>
            <a:solidFill>
              <a:srgbClr val="88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1"/>
            <p:cNvSpPr/>
            <p:nvPr/>
          </p:nvSpPr>
          <p:spPr bwMode="auto">
            <a:xfrm>
              <a:off x="6281738" y="3681413"/>
              <a:ext cx="203200" cy="204788"/>
            </a:xfrm>
            <a:custGeom>
              <a:avLst/>
              <a:gdLst>
                <a:gd name="T0" fmla="*/ 53 w 54"/>
                <a:gd name="T1" fmla="*/ 27 h 54"/>
                <a:gd name="T2" fmla="*/ 26 w 54"/>
                <a:gd name="T3" fmla="*/ 54 h 54"/>
                <a:gd name="T4" fmla="*/ 0 w 54"/>
                <a:gd name="T5" fmla="*/ 27 h 54"/>
                <a:gd name="T6" fmla="*/ 27 w 54"/>
                <a:gd name="T7" fmla="*/ 0 h 54"/>
                <a:gd name="T8" fmla="*/ 53 w 54"/>
                <a:gd name="T9" fmla="*/ 2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4">
                  <a:moveTo>
                    <a:pt x="53" y="27"/>
                  </a:moveTo>
                  <a:cubicBezTo>
                    <a:pt x="53" y="42"/>
                    <a:pt x="41" y="54"/>
                    <a:pt x="26" y="54"/>
                  </a:cubicBez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3"/>
                    <a:pt x="53" y="27"/>
                  </a:cubicBezTo>
                  <a:close/>
                </a:path>
              </a:pathLst>
            </a:custGeom>
            <a:solidFill>
              <a:srgbClr val="6BC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Oval 32"/>
            <p:cNvSpPr>
              <a:spLocks noChangeArrowheads="1"/>
            </p:cNvSpPr>
            <p:nvPr/>
          </p:nvSpPr>
          <p:spPr bwMode="auto">
            <a:xfrm>
              <a:off x="6357938" y="3757613"/>
              <a:ext cx="47625" cy="52388"/>
            </a:xfrm>
            <a:prstGeom prst="ellipse">
              <a:avLst/>
            </a:prstGeom>
            <a:solidFill>
              <a:srgbClr val="88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3"/>
            <p:cNvSpPr/>
            <p:nvPr/>
          </p:nvSpPr>
          <p:spPr bwMode="auto">
            <a:xfrm>
              <a:off x="4933950" y="3979863"/>
              <a:ext cx="47625" cy="268288"/>
            </a:xfrm>
            <a:custGeom>
              <a:avLst/>
              <a:gdLst>
                <a:gd name="T0" fmla="*/ 28 w 30"/>
                <a:gd name="T1" fmla="*/ 169 h 169"/>
                <a:gd name="T2" fmla="*/ 0 w 30"/>
                <a:gd name="T3" fmla="*/ 169 h 169"/>
                <a:gd name="T4" fmla="*/ 0 w 30"/>
                <a:gd name="T5" fmla="*/ 0 h 169"/>
                <a:gd name="T6" fmla="*/ 30 w 30"/>
                <a:gd name="T7" fmla="*/ 0 h 169"/>
                <a:gd name="T8" fmla="*/ 28 w 30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69">
                  <a:moveTo>
                    <a:pt x="28" y="169"/>
                  </a:moveTo>
                  <a:lnTo>
                    <a:pt x="0" y="169"/>
                  </a:lnTo>
                  <a:lnTo>
                    <a:pt x="0" y="0"/>
                  </a:lnTo>
                  <a:lnTo>
                    <a:pt x="30" y="0"/>
                  </a:lnTo>
                  <a:lnTo>
                    <a:pt x="28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4"/>
            <p:cNvSpPr/>
            <p:nvPr/>
          </p:nvSpPr>
          <p:spPr bwMode="auto">
            <a:xfrm>
              <a:off x="4997450" y="3979863"/>
              <a:ext cx="52388" cy="268288"/>
            </a:xfrm>
            <a:custGeom>
              <a:avLst/>
              <a:gdLst>
                <a:gd name="T0" fmla="*/ 31 w 33"/>
                <a:gd name="T1" fmla="*/ 169 h 169"/>
                <a:gd name="T2" fmla="*/ 0 w 33"/>
                <a:gd name="T3" fmla="*/ 169 h 169"/>
                <a:gd name="T4" fmla="*/ 2 w 33"/>
                <a:gd name="T5" fmla="*/ 0 h 169"/>
                <a:gd name="T6" fmla="*/ 33 w 33"/>
                <a:gd name="T7" fmla="*/ 0 h 169"/>
                <a:gd name="T8" fmla="*/ 31 w 33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69">
                  <a:moveTo>
                    <a:pt x="31" y="169"/>
                  </a:moveTo>
                  <a:lnTo>
                    <a:pt x="0" y="169"/>
                  </a:lnTo>
                  <a:lnTo>
                    <a:pt x="2" y="0"/>
                  </a:lnTo>
                  <a:lnTo>
                    <a:pt x="33" y="0"/>
                  </a:lnTo>
                  <a:lnTo>
                    <a:pt x="31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5"/>
            <p:cNvSpPr/>
            <p:nvPr/>
          </p:nvSpPr>
          <p:spPr bwMode="auto">
            <a:xfrm>
              <a:off x="5064125" y="3984625"/>
              <a:ext cx="60325" cy="266700"/>
            </a:xfrm>
            <a:custGeom>
              <a:avLst/>
              <a:gdLst>
                <a:gd name="T0" fmla="*/ 36 w 38"/>
                <a:gd name="T1" fmla="*/ 168 h 168"/>
                <a:gd name="T2" fmla="*/ 0 w 38"/>
                <a:gd name="T3" fmla="*/ 166 h 168"/>
                <a:gd name="T4" fmla="*/ 3 w 38"/>
                <a:gd name="T5" fmla="*/ 0 h 168"/>
                <a:gd name="T6" fmla="*/ 38 w 38"/>
                <a:gd name="T7" fmla="*/ 0 h 168"/>
                <a:gd name="T8" fmla="*/ 36 w 38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68">
                  <a:moveTo>
                    <a:pt x="36" y="168"/>
                  </a:moveTo>
                  <a:lnTo>
                    <a:pt x="0" y="166"/>
                  </a:lnTo>
                  <a:lnTo>
                    <a:pt x="3" y="0"/>
                  </a:lnTo>
                  <a:lnTo>
                    <a:pt x="38" y="0"/>
                  </a:lnTo>
                  <a:lnTo>
                    <a:pt x="36" y="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6"/>
            <p:cNvSpPr/>
            <p:nvPr/>
          </p:nvSpPr>
          <p:spPr bwMode="auto">
            <a:xfrm>
              <a:off x="5132388" y="3984625"/>
              <a:ext cx="49213" cy="266700"/>
            </a:xfrm>
            <a:custGeom>
              <a:avLst/>
              <a:gdLst>
                <a:gd name="T0" fmla="*/ 28 w 31"/>
                <a:gd name="T1" fmla="*/ 168 h 168"/>
                <a:gd name="T2" fmla="*/ 0 w 31"/>
                <a:gd name="T3" fmla="*/ 168 h 168"/>
                <a:gd name="T4" fmla="*/ 0 w 31"/>
                <a:gd name="T5" fmla="*/ 0 h 168"/>
                <a:gd name="T6" fmla="*/ 31 w 31"/>
                <a:gd name="T7" fmla="*/ 0 h 168"/>
                <a:gd name="T8" fmla="*/ 28 w 31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68">
                  <a:moveTo>
                    <a:pt x="28" y="168"/>
                  </a:moveTo>
                  <a:lnTo>
                    <a:pt x="0" y="168"/>
                  </a:lnTo>
                  <a:lnTo>
                    <a:pt x="0" y="0"/>
                  </a:lnTo>
                  <a:lnTo>
                    <a:pt x="31" y="0"/>
                  </a:lnTo>
                  <a:lnTo>
                    <a:pt x="28" y="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7"/>
            <p:cNvSpPr/>
            <p:nvPr/>
          </p:nvSpPr>
          <p:spPr bwMode="auto">
            <a:xfrm>
              <a:off x="5200650" y="3984625"/>
              <a:ext cx="47625" cy="266700"/>
            </a:xfrm>
            <a:custGeom>
              <a:avLst/>
              <a:gdLst>
                <a:gd name="T0" fmla="*/ 28 w 30"/>
                <a:gd name="T1" fmla="*/ 168 h 168"/>
                <a:gd name="T2" fmla="*/ 0 w 30"/>
                <a:gd name="T3" fmla="*/ 168 h 168"/>
                <a:gd name="T4" fmla="*/ 0 w 30"/>
                <a:gd name="T5" fmla="*/ 0 h 168"/>
                <a:gd name="T6" fmla="*/ 30 w 30"/>
                <a:gd name="T7" fmla="*/ 0 h 168"/>
                <a:gd name="T8" fmla="*/ 28 w 30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68">
                  <a:moveTo>
                    <a:pt x="28" y="168"/>
                  </a:moveTo>
                  <a:lnTo>
                    <a:pt x="0" y="168"/>
                  </a:lnTo>
                  <a:lnTo>
                    <a:pt x="0" y="0"/>
                  </a:lnTo>
                  <a:lnTo>
                    <a:pt x="30" y="0"/>
                  </a:lnTo>
                  <a:lnTo>
                    <a:pt x="28" y="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8"/>
            <p:cNvSpPr/>
            <p:nvPr/>
          </p:nvSpPr>
          <p:spPr bwMode="auto">
            <a:xfrm>
              <a:off x="5264150" y="3984625"/>
              <a:ext cx="60325" cy="266700"/>
            </a:xfrm>
            <a:custGeom>
              <a:avLst/>
              <a:gdLst>
                <a:gd name="T0" fmla="*/ 35 w 38"/>
                <a:gd name="T1" fmla="*/ 168 h 168"/>
                <a:gd name="T2" fmla="*/ 0 w 38"/>
                <a:gd name="T3" fmla="*/ 168 h 168"/>
                <a:gd name="T4" fmla="*/ 2 w 38"/>
                <a:gd name="T5" fmla="*/ 0 h 168"/>
                <a:gd name="T6" fmla="*/ 38 w 38"/>
                <a:gd name="T7" fmla="*/ 0 h 168"/>
                <a:gd name="T8" fmla="*/ 35 w 38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68">
                  <a:moveTo>
                    <a:pt x="35" y="168"/>
                  </a:moveTo>
                  <a:lnTo>
                    <a:pt x="0" y="168"/>
                  </a:lnTo>
                  <a:lnTo>
                    <a:pt x="2" y="0"/>
                  </a:lnTo>
                  <a:lnTo>
                    <a:pt x="38" y="0"/>
                  </a:lnTo>
                  <a:lnTo>
                    <a:pt x="35" y="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9"/>
            <p:cNvSpPr/>
            <p:nvPr/>
          </p:nvSpPr>
          <p:spPr bwMode="auto">
            <a:xfrm>
              <a:off x="5343525" y="3984625"/>
              <a:ext cx="47625" cy="266700"/>
            </a:xfrm>
            <a:custGeom>
              <a:avLst/>
              <a:gdLst>
                <a:gd name="T0" fmla="*/ 28 w 30"/>
                <a:gd name="T1" fmla="*/ 168 h 168"/>
                <a:gd name="T2" fmla="*/ 0 w 30"/>
                <a:gd name="T3" fmla="*/ 168 h 168"/>
                <a:gd name="T4" fmla="*/ 0 w 30"/>
                <a:gd name="T5" fmla="*/ 0 h 168"/>
                <a:gd name="T6" fmla="*/ 30 w 30"/>
                <a:gd name="T7" fmla="*/ 0 h 168"/>
                <a:gd name="T8" fmla="*/ 28 w 30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68">
                  <a:moveTo>
                    <a:pt x="28" y="168"/>
                  </a:moveTo>
                  <a:lnTo>
                    <a:pt x="0" y="168"/>
                  </a:lnTo>
                  <a:lnTo>
                    <a:pt x="0" y="0"/>
                  </a:lnTo>
                  <a:lnTo>
                    <a:pt x="30" y="0"/>
                  </a:lnTo>
                  <a:lnTo>
                    <a:pt x="28" y="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0"/>
            <p:cNvSpPr/>
            <p:nvPr/>
          </p:nvSpPr>
          <p:spPr bwMode="auto">
            <a:xfrm>
              <a:off x="5399088" y="3984625"/>
              <a:ext cx="49213" cy="266700"/>
            </a:xfrm>
            <a:custGeom>
              <a:avLst/>
              <a:gdLst>
                <a:gd name="T0" fmla="*/ 28 w 31"/>
                <a:gd name="T1" fmla="*/ 168 h 168"/>
                <a:gd name="T2" fmla="*/ 0 w 31"/>
                <a:gd name="T3" fmla="*/ 168 h 168"/>
                <a:gd name="T4" fmla="*/ 0 w 31"/>
                <a:gd name="T5" fmla="*/ 0 h 168"/>
                <a:gd name="T6" fmla="*/ 31 w 31"/>
                <a:gd name="T7" fmla="*/ 0 h 168"/>
                <a:gd name="T8" fmla="*/ 28 w 31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68">
                  <a:moveTo>
                    <a:pt x="28" y="168"/>
                  </a:moveTo>
                  <a:lnTo>
                    <a:pt x="0" y="168"/>
                  </a:lnTo>
                  <a:lnTo>
                    <a:pt x="0" y="0"/>
                  </a:lnTo>
                  <a:lnTo>
                    <a:pt x="31" y="0"/>
                  </a:lnTo>
                  <a:lnTo>
                    <a:pt x="28" y="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1"/>
            <p:cNvSpPr/>
            <p:nvPr/>
          </p:nvSpPr>
          <p:spPr bwMode="auto">
            <a:xfrm>
              <a:off x="5462588" y="3987800"/>
              <a:ext cx="52388" cy="268288"/>
            </a:xfrm>
            <a:custGeom>
              <a:avLst/>
              <a:gdLst>
                <a:gd name="T0" fmla="*/ 31 w 33"/>
                <a:gd name="T1" fmla="*/ 169 h 169"/>
                <a:gd name="T2" fmla="*/ 0 w 33"/>
                <a:gd name="T3" fmla="*/ 169 h 169"/>
                <a:gd name="T4" fmla="*/ 3 w 33"/>
                <a:gd name="T5" fmla="*/ 0 h 169"/>
                <a:gd name="T6" fmla="*/ 33 w 33"/>
                <a:gd name="T7" fmla="*/ 0 h 169"/>
                <a:gd name="T8" fmla="*/ 31 w 33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69">
                  <a:moveTo>
                    <a:pt x="31" y="169"/>
                  </a:moveTo>
                  <a:lnTo>
                    <a:pt x="0" y="169"/>
                  </a:lnTo>
                  <a:lnTo>
                    <a:pt x="3" y="0"/>
                  </a:lnTo>
                  <a:lnTo>
                    <a:pt x="33" y="0"/>
                  </a:lnTo>
                  <a:lnTo>
                    <a:pt x="31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2"/>
            <p:cNvSpPr/>
            <p:nvPr/>
          </p:nvSpPr>
          <p:spPr bwMode="auto">
            <a:xfrm>
              <a:off x="5541963" y="3987800"/>
              <a:ext cx="49213" cy="268288"/>
            </a:xfrm>
            <a:custGeom>
              <a:avLst/>
              <a:gdLst>
                <a:gd name="T0" fmla="*/ 28 w 31"/>
                <a:gd name="T1" fmla="*/ 169 h 169"/>
                <a:gd name="T2" fmla="*/ 0 w 31"/>
                <a:gd name="T3" fmla="*/ 169 h 169"/>
                <a:gd name="T4" fmla="*/ 0 w 31"/>
                <a:gd name="T5" fmla="*/ 0 h 169"/>
                <a:gd name="T6" fmla="*/ 31 w 31"/>
                <a:gd name="T7" fmla="*/ 0 h 169"/>
                <a:gd name="T8" fmla="*/ 28 w 31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69">
                  <a:moveTo>
                    <a:pt x="28" y="169"/>
                  </a:moveTo>
                  <a:lnTo>
                    <a:pt x="0" y="169"/>
                  </a:lnTo>
                  <a:lnTo>
                    <a:pt x="0" y="0"/>
                  </a:lnTo>
                  <a:lnTo>
                    <a:pt x="31" y="0"/>
                  </a:lnTo>
                  <a:lnTo>
                    <a:pt x="28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3"/>
            <p:cNvSpPr/>
            <p:nvPr/>
          </p:nvSpPr>
          <p:spPr bwMode="auto">
            <a:xfrm>
              <a:off x="5605463" y="3987800"/>
              <a:ext cx="52388" cy="268288"/>
            </a:xfrm>
            <a:custGeom>
              <a:avLst/>
              <a:gdLst>
                <a:gd name="T0" fmla="*/ 31 w 33"/>
                <a:gd name="T1" fmla="*/ 169 h 169"/>
                <a:gd name="T2" fmla="*/ 0 w 33"/>
                <a:gd name="T3" fmla="*/ 169 h 169"/>
                <a:gd name="T4" fmla="*/ 3 w 33"/>
                <a:gd name="T5" fmla="*/ 0 h 169"/>
                <a:gd name="T6" fmla="*/ 33 w 33"/>
                <a:gd name="T7" fmla="*/ 0 h 169"/>
                <a:gd name="T8" fmla="*/ 31 w 33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69">
                  <a:moveTo>
                    <a:pt x="31" y="169"/>
                  </a:moveTo>
                  <a:lnTo>
                    <a:pt x="0" y="169"/>
                  </a:lnTo>
                  <a:lnTo>
                    <a:pt x="3" y="0"/>
                  </a:lnTo>
                  <a:lnTo>
                    <a:pt x="33" y="0"/>
                  </a:lnTo>
                  <a:lnTo>
                    <a:pt x="31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4"/>
            <p:cNvSpPr/>
            <p:nvPr/>
          </p:nvSpPr>
          <p:spPr bwMode="auto">
            <a:xfrm>
              <a:off x="5665788" y="3987800"/>
              <a:ext cx="49213" cy="268288"/>
            </a:xfrm>
            <a:custGeom>
              <a:avLst/>
              <a:gdLst>
                <a:gd name="T0" fmla="*/ 29 w 31"/>
                <a:gd name="T1" fmla="*/ 169 h 169"/>
                <a:gd name="T2" fmla="*/ 0 w 31"/>
                <a:gd name="T3" fmla="*/ 169 h 169"/>
                <a:gd name="T4" fmla="*/ 0 w 31"/>
                <a:gd name="T5" fmla="*/ 0 h 169"/>
                <a:gd name="T6" fmla="*/ 31 w 31"/>
                <a:gd name="T7" fmla="*/ 0 h 169"/>
                <a:gd name="T8" fmla="*/ 29 w 31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69">
                  <a:moveTo>
                    <a:pt x="29" y="169"/>
                  </a:moveTo>
                  <a:lnTo>
                    <a:pt x="0" y="169"/>
                  </a:lnTo>
                  <a:lnTo>
                    <a:pt x="0" y="0"/>
                  </a:lnTo>
                  <a:lnTo>
                    <a:pt x="31" y="0"/>
                  </a:lnTo>
                  <a:lnTo>
                    <a:pt x="29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5"/>
            <p:cNvSpPr/>
            <p:nvPr/>
          </p:nvSpPr>
          <p:spPr bwMode="auto">
            <a:xfrm>
              <a:off x="5729288" y="3987800"/>
              <a:ext cx="60325" cy="268288"/>
            </a:xfrm>
            <a:custGeom>
              <a:avLst/>
              <a:gdLst>
                <a:gd name="T0" fmla="*/ 38 w 38"/>
                <a:gd name="T1" fmla="*/ 169 h 169"/>
                <a:gd name="T2" fmla="*/ 0 w 38"/>
                <a:gd name="T3" fmla="*/ 169 h 169"/>
                <a:gd name="T4" fmla="*/ 3 w 38"/>
                <a:gd name="T5" fmla="*/ 0 h 169"/>
                <a:gd name="T6" fmla="*/ 38 w 38"/>
                <a:gd name="T7" fmla="*/ 0 h 169"/>
                <a:gd name="T8" fmla="*/ 38 w 38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69">
                  <a:moveTo>
                    <a:pt x="38" y="169"/>
                  </a:moveTo>
                  <a:lnTo>
                    <a:pt x="0" y="169"/>
                  </a:lnTo>
                  <a:lnTo>
                    <a:pt x="3" y="0"/>
                  </a:lnTo>
                  <a:lnTo>
                    <a:pt x="38" y="0"/>
                  </a:lnTo>
                  <a:lnTo>
                    <a:pt x="38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6"/>
            <p:cNvSpPr/>
            <p:nvPr/>
          </p:nvSpPr>
          <p:spPr bwMode="auto">
            <a:xfrm>
              <a:off x="5808663" y="3987800"/>
              <a:ext cx="41275" cy="268288"/>
            </a:xfrm>
            <a:custGeom>
              <a:avLst/>
              <a:gdLst>
                <a:gd name="T0" fmla="*/ 24 w 26"/>
                <a:gd name="T1" fmla="*/ 169 h 169"/>
                <a:gd name="T2" fmla="*/ 0 w 26"/>
                <a:gd name="T3" fmla="*/ 169 h 169"/>
                <a:gd name="T4" fmla="*/ 0 w 26"/>
                <a:gd name="T5" fmla="*/ 0 h 169"/>
                <a:gd name="T6" fmla="*/ 26 w 26"/>
                <a:gd name="T7" fmla="*/ 0 h 169"/>
                <a:gd name="T8" fmla="*/ 24 w 26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69">
                  <a:moveTo>
                    <a:pt x="24" y="169"/>
                  </a:moveTo>
                  <a:lnTo>
                    <a:pt x="0" y="169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4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7"/>
            <p:cNvSpPr/>
            <p:nvPr/>
          </p:nvSpPr>
          <p:spPr bwMode="auto">
            <a:xfrm>
              <a:off x="5872163" y="3990975"/>
              <a:ext cx="52388" cy="268288"/>
            </a:xfrm>
            <a:custGeom>
              <a:avLst/>
              <a:gdLst>
                <a:gd name="T0" fmla="*/ 31 w 33"/>
                <a:gd name="T1" fmla="*/ 169 h 169"/>
                <a:gd name="T2" fmla="*/ 0 w 33"/>
                <a:gd name="T3" fmla="*/ 169 h 169"/>
                <a:gd name="T4" fmla="*/ 3 w 33"/>
                <a:gd name="T5" fmla="*/ 0 h 169"/>
                <a:gd name="T6" fmla="*/ 33 w 33"/>
                <a:gd name="T7" fmla="*/ 0 h 169"/>
                <a:gd name="T8" fmla="*/ 31 w 33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69">
                  <a:moveTo>
                    <a:pt x="31" y="169"/>
                  </a:moveTo>
                  <a:lnTo>
                    <a:pt x="0" y="169"/>
                  </a:lnTo>
                  <a:lnTo>
                    <a:pt x="3" y="0"/>
                  </a:lnTo>
                  <a:lnTo>
                    <a:pt x="33" y="0"/>
                  </a:lnTo>
                  <a:lnTo>
                    <a:pt x="31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8"/>
            <p:cNvSpPr/>
            <p:nvPr/>
          </p:nvSpPr>
          <p:spPr bwMode="auto">
            <a:xfrm>
              <a:off x="5932488" y="3990975"/>
              <a:ext cx="60325" cy="268288"/>
            </a:xfrm>
            <a:custGeom>
              <a:avLst/>
              <a:gdLst>
                <a:gd name="T0" fmla="*/ 36 w 38"/>
                <a:gd name="T1" fmla="*/ 169 h 169"/>
                <a:gd name="T2" fmla="*/ 0 w 38"/>
                <a:gd name="T3" fmla="*/ 169 h 169"/>
                <a:gd name="T4" fmla="*/ 0 w 38"/>
                <a:gd name="T5" fmla="*/ 0 h 169"/>
                <a:gd name="T6" fmla="*/ 38 w 38"/>
                <a:gd name="T7" fmla="*/ 0 h 169"/>
                <a:gd name="T8" fmla="*/ 36 w 38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69">
                  <a:moveTo>
                    <a:pt x="36" y="169"/>
                  </a:moveTo>
                  <a:lnTo>
                    <a:pt x="0" y="169"/>
                  </a:lnTo>
                  <a:lnTo>
                    <a:pt x="0" y="0"/>
                  </a:lnTo>
                  <a:lnTo>
                    <a:pt x="38" y="0"/>
                  </a:lnTo>
                  <a:lnTo>
                    <a:pt x="36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9"/>
            <p:cNvSpPr/>
            <p:nvPr/>
          </p:nvSpPr>
          <p:spPr bwMode="auto">
            <a:xfrm>
              <a:off x="6007100" y="3990975"/>
              <a:ext cx="49213" cy="268288"/>
            </a:xfrm>
            <a:custGeom>
              <a:avLst/>
              <a:gdLst>
                <a:gd name="T0" fmla="*/ 31 w 31"/>
                <a:gd name="T1" fmla="*/ 169 h 169"/>
                <a:gd name="T2" fmla="*/ 0 w 31"/>
                <a:gd name="T3" fmla="*/ 169 h 169"/>
                <a:gd name="T4" fmla="*/ 3 w 31"/>
                <a:gd name="T5" fmla="*/ 0 h 169"/>
                <a:gd name="T6" fmla="*/ 31 w 31"/>
                <a:gd name="T7" fmla="*/ 0 h 169"/>
                <a:gd name="T8" fmla="*/ 31 w 31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69">
                  <a:moveTo>
                    <a:pt x="31" y="169"/>
                  </a:moveTo>
                  <a:lnTo>
                    <a:pt x="0" y="169"/>
                  </a:lnTo>
                  <a:lnTo>
                    <a:pt x="3" y="0"/>
                  </a:lnTo>
                  <a:lnTo>
                    <a:pt x="31" y="0"/>
                  </a:lnTo>
                  <a:lnTo>
                    <a:pt x="31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0"/>
            <p:cNvSpPr/>
            <p:nvPr/>
          </p:nvSpPr>
          <p:spPr bwMode="auto">
            <a:xfrm>
              <a:off x="6064250" y="3990975"/>
              <a:ext cx="60325" cy="268288"/>
            </a:xfrm>
            <a:custGeom>
              <a:avLst/>
              <a:gdLst>
                <a:gd name="T0" fmla="*/ 35 w 38"/>
                <a:gd name="T1" fmla="*/ 169 h 169"/>
                <a:gd name="T2" fmla="*/ 0 w 38"/>
                <a:gd name="T3" fmla="*/ 169 h 169"/>
                <a:gd name="T4" fmla="*/ 2 w 38"/>
                <a:gd name="T5" fmla="*/ 0 h 169"/>
                <a:gd name="T6" fmla="*/ 38 w 38"/>
                <a:gd name="T7" fmla="*/ 0 h 169"/>
                <a:gd name="T8" fmla="*/ 35 w 38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69">
                  <a:moveTo>
                    <a:pt x="35" y="169"/>
                  </a:moveTo>
                  <a:lnTo>
                    <a:pt x="0" y="169"/>
                  </a:lnTo>
                  <a:lnTo>
                    <a:pt x="2" y="0"/>
                  </a:lnTo>
                  <a:lnTo>
                    <a:pt x="38" y="0"/>
                  </a:lnTo>
                  <a:lnTo>
                    <a:pt x="35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1"/>
            <p:cNvSpPr/>
            <p:nvPr/>
          </p:nvSpPr>
          <p:spPr bwMode="auto">
            <a:xfrm>
              <a:off x="6138863" y="3990975"/>
              <a:ext cx="52388" cy="268288"/>
            </a:xfrm>
            <a:custGeom>
              <a:avLst/>
              <a:gdLst>
                <a:gd name="T0" fmla="*/ 31 w 33"/>
                <a:gd name="T1" fmla="*/ 169 h 169"/>
                <a:gd name="T2" fmla="*/ 0 w 33"/>
                <a:gd name="T3" fmla="*/ 169 h 169"/>
                <a:gd name="T4" fmla="*/ 3 w 33"/>
                <a:gd name="T5" fmla="*/ 0 h 169"/>
                <a:gd name="T6" fmla="*/ 33 w 33"/>
                <a:gd name="T7" fmla="*/ 0 h 169"/>
                <a:gd name="T8" fmla="*/ 31 w 33"/>
                <a:gd name="T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69">
                  <a:moveTo>
                    <a:pt x="31" y="169"/>
                  </a:moveTo>
                  <a:lnTo>
                    <a:pt x="0" y="169"/>
                  </a:lnTo>
                  <a:lnTo>
                    <a:pt x="3" y="0"/>
                  </a:lnTo>
                  <a:lnTo>
                    <a:pt x="33" y="0"/>
                  </a:lnTo>
                  <a:lnTo>
                    <a:pt x="31" y="1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2"/>
            <p:cNvSpPr/>
            <p:nvPr/>
          </p:nvSpPr>
          <p:spPr bwMode="auto">
            <a:xfrm>
              <a:off x="6207125" y="3990975"/>
              <a:ext cx="52388" cy="271463"/>
            </a:xfrm>
            <a:custGeom>
              <a:avLst/>
              <a:gdLst>
                <a:gd name="T0" fmla="*/ 31 w 33"/>
                <a:gd name="T1" fmla="*/ 171 h 171"/>
                <a:gd name="T2" fmla="*/ 0 w 33"/>
                <a:gd name="T3" fmla="*/ 169 h 171"/>
                <a:gd name="T4" fmla="*/ 2 w 33"/>
                <a:gd name="T5" fmla="*/ 0 h 171"/>
                <a:gd name="T6" fmla="*/ 33 w 33"/>
                <a:gd name="T7" fmla="*/ 3 h 171"/>
                <a:gd name="T8" fmla="*/ 31 w 33"/>
                <a:gd name="T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71">
                  <a:moveTo>
                    <a:pt x="31" y="171"/>
                  </a:moveTo>
                  <a:lnTo>
                    <a:pt x="0" y="169"/>
                  </a:lnTo>
                  <a:lnTo>
                    <a:pt x="2" y="0"/>
                  </a:lnTo>
                  <a:lnTo>
                    <a:pt x="33" y="3"/>
                  </a:lnTo>
                  <a:lnTo>
                    <a:pt x="31" y="1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3"/>
            <p:cNvSpPr/>
            <p:nvPr/>
          </p:nvSpPr>
          <p:spPr bwMode="auto">
            <a:xfrm>
              <a:off x="6273800" y="3995738"/>
              <a:ext cx="49213" cy="266700"/>
            </a:xfrm>
            <a:custGeom>
              <a:avLst/>
              <a:gdLst>
                <a:gd name="T0" fmla="*/ 31 w 31"/>
                <a:gd name="T1" fmla="*/ 168 h 168"/>
                <a:gd name="T2" fmla="*/ 0 w 31"/>
                <a:gd name="T3" fmla="*/ 168 h 168"/>
                <a:gd name="T4" fmla="*/ 3 w 31"/>
                <a:gd name="T5" fmla="*/ 0 h 168"/>
                <a:gd name="T6" fmla="*/ 31 w 31"/>
                <a:gd name="T7" fmla="*/ 0 h 168"/>
                <a:gd name="T8" fmla="*/ 31 w 31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68">
                  <a:moveTo>
                    <a:pt x="31" y="168"/>
                  </a:moveTo>
                  <a:lnTo>
                    <a:pt x="0" y="168"/>
                  </a:lnTo>
                  <a:lnTo>
                    <a:pt x="3" y="0"/>
                  </a:lnTo>
                  <a:lnTo>
                    <a:pt x="31" y="0"/>
                  </a:lnTo>
                  <a:lnTo>
                    <a:pt x="31" y="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4"/>
            <p:cNvSpPr/>
            <p:nvPr/>
          </p:nvSpPr>
          <p:spPr bwMode="auto">
            <a:xfrm>
              <a:off x="6342063" y="3995738"/>
              <a:ext cx="49213" cy="266700"/>
            </a:xfrm>
            <a:custGeom>
              <a:avLst/>
              <a:gdLst>
                <a:gd name="T0" fmla="*/ 28 w 31"/>
                <a:gd name="T1" fmla="*/ 168 h 168"/>
                <a:gd name="T2" fmla="*/ 0 w 31"/>
                <a:gd name="T3" fmla="*/ 168 h 168"/>
                <a:gd name="T4" fmla="*/ 0 w 31"/>
                <a:gd name="T5" fmla="*/ 0 h 168"/>
                <a:gd name="T6" fmla="*/ 31 w 31"/>
                <a:gd name="T7" fmla="*/ 0 h 168"/>
                <a:gd name="T8" fmla="*/ 28 w 31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68">
                  <a:moveTo>
                    <a:pt x="28" y="168"/>
                  </a:moveTo>
                  <a:lnTo>
                    <a:pt x="0" y="168"/>
                  </a:lnTo>
                  <a:lnTo>
                    <a:pt x="0" y="0"/>
                  </a:lnTo>
                  <a:lnTo>
                    <a:pt x="31" y="0"/>
                  </a:lnTo>
                  <a:lnTo>
                    <a:pt x="28" y="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5"/>
            <p:cNvSpPr/>
            <p:nvPr/>
          </p:nvSpPr>
          <p:spPr bwMode="auto">
            <a:xfrm>
              <a:off x="6405563" y="3995738"/>
              <a:ext cx="60325" cy="266700"/>
            </a:xfrm>
            <a:custGeom>
              <a:avLst/>
              <a:gdLst>
                <a:gd name="T0" fmla="*/ 38 w 38"/>
                <a:gd name="T1" fmla="*/ 168 h 168"/>
                <a:gd name="T2" fmla="*/ 0 w 38"/>
                <a:gd name="T3" fmla="*/ 168 h 168"/>
                <a:gd name="T4" fmla="*/ 3 w 38"/>
                <a:gd name="T5" fmla="*/ 0 h 168"/>
                <a:gd name="T6" fmla="*/ 38 w 38"/>
                <a:gd name="T7" fmla="*/ 0 h 168"/>
                <a:gd name="T8" fmla="*/ 38 w 38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68">
                  <a:moveTo>
                    <a:pt x="38" y="168"/>
                  </a:moveTo>
                  <a:lnTo>
                    <a:pt x="0" y="168"/>
                  </a:lnTo>
                  <a:lnTo>
                    <a:pt x="3" y="0"/>
                  </a:lnTo>
                  <a:lnTo>
                    <a:pt x="38" y="0"/>
                  </a:lnTo>
                  <a:lnTo>
                    <a:pt x="38" y="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Rectangle 56"/>
            <p:cNvSpPr>
              <a:spLocks noChangeArrowheads="1"/>
            </p:cNvSpPr>
            <p:nvPr/>
          </p:nvSpPr>
          <p:spPr bwMode="auto">
            <a:xfrm>
              <a:off x="4970463" y="3979863"/>
              <a:ext cx="38100" cy="174625"/>
            </a:xfrm>
            <a:prstGeom prst="rect">
              <a:avLst/>
            </a:pr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Rectangle 57"/>
            <p:cNvSpPr>
              <a:spLocks noChangeArrowheads="1"/>
            </p:cNvSpPr>
            <p:nvPr/>
          </p:nvSpPr>
          <p:spPr bwMode="auto">
            <a:xfrm>
              <a:off x="5113338" y="3984625"/>
              <a:ext cx="30163" cy="169863"/>
            </a:xfrm>
            <a:prstGeom prst="rect">
              <a:avLst/>
            </a:pr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8"/>
            <p:cNvSpPr/>
            <p:nvPr/>
          </p:nvSpPr>
          <p:spPr bwMode="auto">
            <a:xfrm>
              <a:off x="5181600" y="3984625"/>
              <a:ext cx="30163" cy="173038"/>
            </a:xfrm>
            <a:custGeom>
              <a:avLst/>
              <a:gdLst>
                <a:gd name="T0" fmla="*/ 16 w 19"/>
                <a:gd name="T1" fmla="*/ 109 h 109"/>
                <a:gd name="T2" fmla="*/ 0 w 19"/>
                <a:gd name="T3" fmla="*/ 107 h 109"/>
                <a:gd name="T4" fmla="*/ 0 w 19"/>
                <a:gd name="T5" fmla="*/ 0 h 109"/>
                <a:gd name="T6" fmla="*/ 19 w 19"/>
                <a:gd name="T7" fmla="*/ 0 h 109"/>
                <a:gd name="T8" fmla="*/ 16 w 19"/>
                <a:gd name="T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09">
                  <a:moveTo>
                    <a:pt x="16" y="109"/>
                  </a:moveTo>
                  <a:lnTo>
                    <a:pt x="0" y="107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6" y="109"/>
                  </a:lnTo>
                  <a:close/>
                </a:path>
              </a:pathLst>
            </a:cu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Rectangle 59"/>
            <p:cNvSpPr>
              <a:spLocks noChangeArrowheads="1"/>
            </p:cNvSpPr>
            <p:nvPr/>
          </p:nvSpPr>
          <p:spPr bwMode="auto">
            <a:xfrm>
              <a:off x="5237163" y="3984625"/>
              <a:ext cx="38100" cy="173038"/>
            </a:xfrm>
            <a:prstGeom prst="rect">
              <a:avLst/>
            </a:pr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Rectangle 60"/>
            <p:cNvSpPr>
              <a:spLocks noChangeArrowheads="1"/>
            </p:cNvSpPr>
            <p:nvPr/>
          </p:nvSpPr>
          <p:spPr bwMode="auto">
            <a:xfrm>
              <a:off x="5380038" y="3984625"/>
              <a:ext cx="30163" cy="173038"/>
            </a:xfrm>
            <a:prstGeom prst="rect">
              <a:avLst/>
            </a:pr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1"/>
            <p:cNvSpPr/>
            <p:nvPr/>
          </p:nvSpPr>
          <p:spPr bwMode="auto">
            <a:xfrm>
              <a:off x="5437188" y="3984625"/>
              <a:ext cx="41275" cy="173038"/>
            </a:xfrm>
            <a:custGeom>
              <a:avLst/>
              <a:gdLst>
                <a:gd name="T0" fmla="*/ 23 w 26"/>
                <a:gd name="T1" fmla="*/ 109 h 109"/>
                <a:gd name="T2" fmla="*/ 0 w 26"/>
                <a:gd name="T3" fmla="*/ 109 h 109"/>
                <a:gd name="T4" fmla="*/ 2 w 26"/>
                <a:gd name="T5" fmla="*/ 0 h 109"/>
                <a:gd name="T6" fmla="*/ 26 w 26"/>
                <a:gd name="T7" fmla="*/ 2 h 109"/>
                <a:gd name="T8" fmla="*/ 23 w 26"/>
                <a:gd name="T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09">
                  <a:moveTo>
                    <a:pt x="23" y="109"/>
                  </a:moveTo>
                  <a:lnTo>
                    <a:pt x="0" y="109"/>
                  </a:lnTo>
                  <a:lnTo>
                    <a:pt x="2" y="0"/>
                  </a:lnTo>
                  <a:lnTo>
                    <a:pt x="26" y="2"/>
                  </a:lnTo>
                  <a:lnTo>
                    <a:pt x="23" y="109"/>
                  </a:lnTo>
                  <a:close/>
                </a:path>
              </a:pathLst>
            </a:cu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2"/>
            <p:cNvSpPr/>
            <p:nvPr/>
          </p:nvSpPr>
          <p:spPr bwMode="auto">
            <a:xfrm>
              <a:off x="5580063" y="3987800"/>
              <a:ext cx="30163" cy="173038"/>
            </a:xfrm>
            <a:custGeom>
              <a:avLst/>
              <a:gdLst>
                <a:gd name="T0" fmla="*/ 19 w 19"/>
                <a:gd name="T1" fmla="*/ 109 h 109"/>
                <a:gd name="T2" fmla="*/ 0 w 19"/>
                <a:gd name="T3" fmla="*/ 107 h 109"/>
                <a:gd name="T4" fmla="*/ 2 w 19"/>
                <a:gd name="T5" fmla="*/ 0 h 109"/>
                <a:gd name="T6" fmla="*/ 19 w 19"/>
                <a:gd name="T7" fmla="*/ 0 h 109"/>
                <a:gd name="T8" fmla="*/ 19 w 19"/>
                <a:gd name="T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09">
                  <a:moveTo>
                    <a:pt x="19" y="109"/>
                  </a:moveTo>
                  <a:lnTo>
                    <a:pt x="0" y="107"/>
                  </a:lnTo>
                  <a:lnTo>
                    <a:pt x="2" y="0"/>
                  </a:lnTo>
                  <a:lnTo>
                    <a:pt x="19" y="0"/>
                  </a:lnTo>
                  <a:lnTo>
                    <a:pt x="19" y="109"/>
                  </a:lnTo>
                  <a:close/>
                </a:path>
              </a:pathLst>
            </a:cu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3"/>
            <p:cNvSpPr/>
            <p:nvPr/>
          </p:nvSpPr>
          <p:spPr bwMode="auto">
            <a:xfrm>
              <a:off x="5646738" y="3987800"/>
              <a:ext cx="30163" cy="173038"/>
            </a:xfrm>
            <a:custGeom>
              <a:avLst/>
              <a:gdLst>
                <a:gd name="T0" fmla="*/ 17 w 19"/>
                <a:gd name="T1" fmla="*/ 109 h 109"/>
                <a:gd name="T2" fmla="*/ 0 w 19"/>
                <a:gd name="T3" fmla="*/ 109 h 109"/>
                <a:gd name="T4" fmla="*/ 0 w 19"/>
                <a:gd name="T5" fmla="*/ 0 h 109"/>
                <a:gd name="T6" fmla="*/ 19 w 19"/>
                <a:gd name="T7" fmla="*/ 0 h 109"/>
                <a:gd name="T8" fmla="*/ 17 w 19"/>
                <a:gd name="T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09">
                  <a:moveTo>
                    <a:pt x="17" y="109"/>
                  </a:moveTo>
                  <a:lnTo>
                    <a:pt x="0" y="109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7" y="109"/>
                  </a:lnTo>
                  <a:close/>
                </a:path>
              </a:pathLst>
            </a:cu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4"/>
            <p:cNvSpPr/>
            <p:nvPr/>
          </p:nvSpPr>
          <p:spPr bwMode="auto">
            <a:xfrm>
              <a:off x="5715000" y="3987800"/>
              <a:ext cx="30163" cy="173038"/>
            </a:xfrm>
            <a:custGeom>
              <a:avLst/>
              <a:gdLst>
                <a:gd name="T0" fmla="*/ 16 w 19"/>
                <a:gd name="T1" fmla="*/ 109 h 109"/>
                <a:gd name="T2" fmla="*/ 0 w 19"/>
                <a:gd name="T3" fmla="*/ 109 h 109"/>
                <a:gd name="T4" fmla="*/ 0 w 19"/>
                <a:gd name="T5" fmla="*/ 0 h 109"/>
                <a:gd name="T6" fmla="*/ 19 w 19"/>
                <a:gd name="T7" fmla="*/ 0 h 109"/>
                <a:gd name="T8" fmla="*/ 16 w 19"/>
                <a:gd name="T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09">
                  <a:moveTo>
                    <a:pt x="16" y="109"/>
                  </a:moveTo>
                  <a:lnTo>
                    <a:pt x="0" y="109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6" y="109"/>
                  </a:lnTo>
                  <a:close/>
                </a:path>
              </a:pathLst>
            </a:cu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5"/>
            <p:cNvSpPr/>
            <p:nvPr/>
          </p:nvSpPr>
          <p:spPr bwMode="auto">
            <a:xfrm>
              <a:off x="5838825" y="3987800"/>
              <a:ext cx="38100" cy="173038"/>
            </a:xfrm>
            <a:custGeom>
              <a:avLst/>
              <a:gdLst>
                <a:gd name="T0" fmla="*/ 24 w 24"/>
                <a:gd name="T1" fmla="*/ 109 h 109"/>
                <a:gd name="T2" fmla="*/ 0 w 24"/>
                <a:gd name="T3" fmla="*/ 109 h 109"/>
                <a:gd name="T4" fmla="*/ 0 w 24"/>
                <a:gd name="T5" fmla="*/ 0 h 109"/>
                <a:gd name="T6" fmla="*/ 24 w 24"/>
                <a:gd name="T7" fmla="*/ 2 h 109"/>
                <a:gd name="T8" fmla="*/ 24 w 24"/>
                <a:gd name="T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09">
                  <a:moveTo>
                    <a:pt x="24" y="109"/>
                  </a:moveTo>
                  <a:lnTo>
                    <a:pt x="0" y="109"/>
                  </a:lnTo>
                  <a:lnTo>
                    <a:pt x="0" y="0"/>
                  </a:lnTo>
                  <a:lnTo>
                    <a:pt x="24" y="2"/>
                  </a:lnTo>
                  <a:lnTo>
                    <a:pt x="24" y="109"/>
                  </a:lnTo>
                  <a:close/>
                </a:path>
              </a:pathLst>
            </a:cu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6"/>
            <p:cNvSpPr/>
            <p:nvPr/>
          </p:nvSpPr>
          <p:spPr bwMode="auto">
            <a:xfrm>
              <a:off x="5913438" y="3990975"/>
              <a:ext cx="30163" cy="169863"/>
            </a:xfrm>
            <a:custGeom>
              <a:avLst/>
              <a:gdLst>
                <a:gd name="T0" fmla="*/ 17 w 19"/>
                <a:gd name="T1" fmla="*/ 107 h 107"/>
                <a:gd name="T2" fmla="*/ 0 w 19"/>
                <a:gd name="T3" fmla="*/ 107 h 107"/>
                <a:gd name="T4" fmla="*/ 0 w 19"/>
                <a:gd name="T5" fmla="*/ 0 h 107"/>
                <a:gd name="T6" fmla="*/ 19 w 19"/>
                <a:gd name="T7" fmla="*/ 0 h 107"/>
                <a:gd name="T8" fmla="*/ 17 w 19"/>
                <a:gd name="T9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07">
                  <a:moveTo>
                    <a:pt x="17" y="107"/>
                  </a:moveTo>
                  <a:lnTo>
                    <a:pt x="0" y="107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7" y="107"/>
                  </a:lnTo>
                  <a:close/>
                </a:path>
              </a:pathLst>
            </a:cu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7"/>
            <p:cNvSpPr/>
            <p:nvPr/>
          </p:nvSpPr>
          <p:spPr bwMode="auto">
            <a:xfrm>
              <a:off x="6045200" y="3990975"/>
              <a:ext cx="30163" cy="174625"/>
            </a:xfrm>
            <a:custGeom>
              <a:avLst/>
              <a:gdLst>
                <a:gd name="T0" fmla="*/ 19 w 19"/>
                <a:gd name="T1" fmla="*/ 110 h 110"/>
                <a:gd name="T2" fmla="*/ 0 w 19"/>
                <a:gd name="T3" fmla="*/ 110 h 110"/>
                <a:gd name="T4" fmla="*/ 2 w 19"/>
                <a:gd name="T5" fmla="*/ 0 h 110"/>
                <a:gd name="T6" fmla="*/ 19 w 19"/>
                <a:gd name="T7" fmla="*/ 0 h 110"/>
                <a:gd name="T8" fmla="*/ 19 w 19"/>
                <a:gd name="T9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10">
                  <a:moveTo>
                    <a:pt x="19" y="110"/>
                  </a:moveTo>
                  <a:lnTo>
                    <a:pt x="0" y="110"/>
                  </a:lnTo>
                  <a:lnTo>
                    <a:pt x="2" y="0"/>
                  </a:lnTo>
                  <a:lnTo>
                    <a:pt x="19" y="0"/>
                  </a:lnTo>
                  <a:lnTo>
                    <a:pt x="19" y="110"/>
                  </a:lnTo>
                  <a:close/>
                </a:path>
              </a:pathLst>
            </a:cu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Rectangle 68"/>
            <p:cNvSpPr>
              <a:spLocks noChangeArrowheads="1"/>
            </p:cNvSpPr>
            <p:nvPr/>
          </p:nvSpPr>
          <p:spPr bwMode="auto">
            <a:xfrm>
              <a:off x="6113463" y="3990975"/>
              <a:ext cx="30163" cy="174625"/>
            </a:xfrm>
            <a:prstGeom prst="rect">
              <a:avLst/>
            </a:pr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Rectangle 69"/>
            <p:cNvSpPr>
              <a:spLocks noChangeArrowheads="1"/>
            </p:cNvSpPr>
            <p:nvPr/>
          </p:nvSpPr>
          <p:spPr bwMode="auto">
            <a:xfrm>
              <a:off x="6180138" y="3990975"/>
              <a:ext cx="38100" cy="174625"/>
            </a:xfrm>
            <a:prstGeom prst="rect">
              <a:avLst/>
            </a:pr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0"/>
            <p:cNvSpPr/>
            <p:nvPr/>
          </p:nvSpPr>
          <p:spPr bwMode="auto">
            <a:xfrm>
              <a:off x="6303963" y="3995738"/>
              <a:ext cx="49213" cy="169863"/>
            </a:xfrm>
            <a:custGeom>
              <a:avLst/>
              <a:gdLst>
                <a:gd name="T0" fmla="*/ 29 w 31"/>
                <a:gd name="T1" fmla="*/ 107 h 107"/>
                <a:gd name="T2" fmla="*/ 0 w 31"/>
                <a:gd name="T3" fmla="*/ 107 h 107"/>
                <a:gd name="T4" fmla="*/ 0 w 31"/>
                <a:gd name="T5" fmla="*/ 0 h 107"/>
                <a:gd name="T6" fmla="*/ 31 w 31"/>
                <a:gd name="T7" fmla="*/ 0 h 107"/>
                <a:gd name="T8" fmla="*/ 29 w 31"/>
                <a:gd name="T9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07">
                  <a:moveTo>
                    <a:pt x="29" y="107"/>
                  </a:moveTo>
                  <a:lnTo>
                    <a:pt x="0" y="107"/>
                  </a:lnTo>
                  <a:lnTo>
                    <a:pt x="0" y="0"/>
                  </a:lnTo>
                  <a:lnTo>
                    <a:pt x="31" y="0"/>
                  </a:lnTo>
                  <a:lnTo>
                    <a:pt x="29" y="107"/>
                  </a:lnTo>
                  <a:close/>
                </a:path>
              </a:pathLst>
            </a:cu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1"/>
            <p:cNvSpPr/>
            <p:nvPr/>
          </p:nvSpPr>
          <p:spPr bwMode="auto">
            <a:xfrm>
              <a:off x="6380163" y="3995738"/>
              <a:ext cx="41275" cy="173038"/>
            </a:xfrm>
            <a:custGeom>
              <a:avLst/>
              <a:gdLst>
                <a:gd name="T0" fmla="*/ 23 w 26"/>
                <a:gd name="T1" fmla="*/ 109 h 109"/>
                <a:gd name="T2" fmla="*/ 0 w 26"/>
                <a:gd name="T3" fmla="*/ 107 h 109"/>
                <a:gd name="T4" fmla="*/ 0 w 26"/>
                <a:gd name="T5" fmla="*/ 0 h 109"/>
                <a:gd name="T6" fmla="*/ 26 w 26"/>
                <a:gd name="T7" fmla="*/ 0 h 109"/>
                <a:gd name="T8" fmla="*/ 23 w 26"/>
                <a:gd name="T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09">
                  <a:moveTo>
                    <a:pt x="23" y="109"/>
                  </a:moveTo>
                  <a:lnTo>
                    <a:pt x="0" y="107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3" y="109"/>
                  </a:lnTo>
                  <a:close/>
                </a:path>
              </a:pathLst>
            </a:custGeom>
            <a:solidFill>
              <a:srgbClr val="444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2"/>
            <p:cNvSpPr/>
            <p:nvPr/>
          </p:nvSpPr>
          <p:spPr bwMode="auto">
            <a:xfrm>
              <a:off x="5222875" y="3681413"/>
              <a:ext cx="950913" cy="147638"/>
            </a:xfrm>
            <a:custGeom>
              <a:avLst/>
              <a:gdLst>
                <a:gd name="T0" fmla="*/ 253 w 253"/>
                <a:gd name="T1" fmla="*/ 21 h 39"/>
                <a:gd name="T2" fmla="*/ 126 w 253"/>
                <a:gd name="T3" fmla="*/ 38 h 39"/>
                <a:gd name="T4" fmla="*/ 0 w 253"/>
                <a:gd name="T5" fmla="*/ 18 h 39"/>
                <a:gd name="T6" fmla="*/ 127 w 253"/>
                <a:gd name="T7" fmla="*/ 1 h 39"/>
                <a:gd name="T8" fmla="*/ 253 w 253"/>
                <a:gd name="T9" fmla="*/ 2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39">
                  <a:moveTo>
                    <a:pt x="253" y="21"/>
                  </a:moveTo>
                  <a:cubicBezTo>
                    <a:pt x="253" y="31"/>
                    <a:pt x="196" y="39"/>
                    <a:pt x="126" y="38"/>
                  </a:cubicBezTo>
                  <a:cubicBezTo>
                    <a:pt x="57" y="37"/>
                    <a:pt x="0" y="28"/>
                    <a:pt x="0" y="18"/>
                  </a:cubicBezTo>
                  <a:cubicBezTo>
                    <a:pt x="0" y="8"/>
                    <a:pt x="57" y="0"/>
                    <a:pt x="127" y="1"/>
                  </a:cubicBezTo>
                  <a:cubicBezTo>
                    <a:pt x="197" y="1"/>
                    <a:pt x="253" y="10"/>
                    <a:pt x="253" y="21"/>
                  </a:cubicBez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3"/>
            <p:cNvSpPr/>
            <p:nvPr/>
          </p:nvSpPr>
          <p:spPr bwMode="auto">
            <a:xfrm>
              <a:off x="5580063" y="3719513"/>
              <a:ext cx="244475" cy="68263"/>
            </a:xfrm>
            <a:custGeom>
              <a:avLst/>
              <a:gdLst>
                <a:gd name="T0" fmla="*/ 132 w 154"/>
                <a:gd name="T1" fmla="*/ 43 h 43"/>
                <a:gd name="T2" fmla="*/ 21 w 154"/>
                <a:gd name="T3" fmla="*/ 43 h 43"/>
                <a:gd name="T4" fmla="*/ 0 w 154"/>
                <a:gd name="T5" fmla="*/ 0 h 43"/>
                <a:gd name="T6" fmla="*/ 154 w 154"/>
                <a:gd name="T7" fmla="*/ 0 h 43"/>
                <a:gd name="T8" fmla="*/ 132 w 154"/>
                <a:gd name="T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43">
                  <a:moveTo>
                    <a:pt x="132" y="43"/>
                  </a:moveTo>
                  <a:lnTo>
                    <a:pt x="21" y="43"/>
                  </a:lnTo>
                  <a:lnTo>
                    <a:pt x="0" y="0"/>
                  </a:lnTo>
                  <a:lnTo>
                    <a:pt x="154" y="0"/>
                  </a:lnTo>
                  <a:lnTo>
                    <a:pt x="132" y="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Rectangle 74"/>
            <p:cNvSpPr>
              <a:spLocks noChangeArrowheads="1"/>
            </p:cNvSpPr>
            <p:nvPr/>
          </p:nvSpPr>
          <p:spPr bwMode="auto">
            <a:xfrm>
              <a:off x="8175625" y="3965575"/>
              <a:ext cx="30163" cy="14288"/>
            </a:xfrm>
            <a:prstGeom prst="rect">
              <a:avLst/>
            </a:prstGeom>
            <a:solidFill>
              <a:srgbClr val="EA4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5"/>
            <p:cNvSpPr/>
            <p:nvPr/>
          </p:nvSpPr>
          <p:spPr bwMode="auto">
            <a:xfrm>
              <a:off x="7732713" y="3749675"/>
              <a:ext cx="107950" cy="46038"/>
            </a:xfrm>
            <a:custGeom>
              <a:avLst/>
              <a:gdLst>
                <a:gd name="T0" fmla="*/ 29 w 29"/>
                <a:gd name="T1" fmla="*/ 0 h 12"/>
                <a:gd name="T2" fmla="*/ 7 w 29"/>
                <a:gd name="T3" fmla="*/ 0 h 12"/>
                <a:gd name="T4" fmla="*/ 0 w 29"/>
                <a:gd name="T5" fmla="*/ 12 h 12"/>
                <a:gd name="T6" fmla="*/ 12 w 29"/>
                <a:gd name="T7" fmla="*/ 12 h 12"/>
                <a:gd name="T8" fmla="*/ 29 w 2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2">
                  <a:moveTo>
                    <a:pt x="2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4" y="4"/>
                    <a:pt x="2" y="8"/>
                    <a:pt x="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6" y="8"/>
                    <a:pt x="22" y="4"/>
                    <a:pt x="29" y="0"/>
                  </a:cubicBezTo>
                  <a:close/>
                </a:path>
              </a:pathLst>
            </a:custGeom>
            <a:solidFill>
              <a:srgbClr val="EA4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6"/>
            <p:cNvSpPr/>
            <p:nvPr/>
          </p:nvSpPr>
          <p:spPr bwMode="auto">
            <a:xfrm>
              <a:off x="8629650" y="3960813"/>
              <a:ext cx="266700" cy="30163"/>
            </a:xfrm>
            <a:custGeom>
              <a:avLst/>
              <a:gdLst>
                <a:gd name="T0" fmla="*/ 0 w 71"/>
                <a:gd name="T1" fmla="*/ 8 h 8"/>
                <a:gd name="T2" fmla="*/ 69 w 71"/>
                <a:gd name="T3" fmla="*/ 8 h 8"/>
                <a:gd name="T4" fmla="*/ 68 w 71"/>
                <a:gd name="T5" fmla="*/ 5 h 8"/>
                <a:gd name="T6" fmla="*/ 71 w 71"/>
                <a:gd name="T7" fmla="*/ 0 h 8"/>
                <a:gd name="T8" fmla="*/ 14 w 71"/>
                <a:gd name="T9" fmla="*/ 0 h 8"/>
                <a:gd name="T10" fmla="*/ 0 w 71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8">
                  <a:moveTo>
                    <a:pt x="0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8" y="8"/>
                    <a:pt x="68" y="7"/>
                    <a:pt x="68" y="5"/>
                  </a:cubicBezTo>
                  <a:cubicBezTo>
                    <a:pt x="68" y="3"/>
                    <a:pt x="69" y="0"/>
                    <a:pt x="71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4"/>
                    <a:pt x="6" y="8"/>
                    <a:pt x="0" y="8"/>
                  </a:cubicBezTo>
                  <a:close/>
                </a:path>
              </a:pathLst>
            </a:custGeom>
            <a:solidFill>
              <a:srgbClr val="EA4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7"/>
            <p:cNvSpPr/>
            <p:nvPr/>
          </p:nvSpPr>
          <p:spPr bwMode="auto">
            <a:xfrm>
              <a:off x="8269288" y="3960813"/>
              <a:ext cx="349250" cy="15875"/>
            </a:xfrm>
            <a:custGeom>
              <a:avLst/>
              <a:gdLst>
                <a:gd name="T0" fmla="*/ 93 w 93"/>
                <a:gd name="T1" fmla="*/ 0 h 4"/>
                <a:gd name="T2" fmla="*/ 0 w 93"/>
                <a:gd name="T3" fmla="*/ 0 h 4"/>
                <a:gd name="T4" fmla="*/ 0 w 93"/>
                <a:gd name="T5" fmla="*/ 4 h 4"/>
                <a:gd name="T6" fmla="*/ 76 w 93"/>
                <a:gd name="T7" fmla="*/ 4 h 4"/>
                <a:gd name="T8" fmla="*/ 93 w 9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4">
                  <a:moveTo>
                    <a:pt x="9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83" y="4"/>
                    <a:pt x="89" y="0"/>
                    <a:pt x="93" y="0"/>
                  </a:cubicBezTo>
                  <a:close/>
                </a:path>
              </a:pathLst>
            </a:custGeom>
            <a:solidFill>
              <a:srgbClr val="EA4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8"/>
            <p:cNvSpPr/>
            <p:nvPr/>
          </p:nvSpPr>
          <p:spPr bwMode="auto">
            <a:xfrm>
              <a:off x="8085138" y="3965575"/>
              <a:ext cx="30163" cy="14288"/>
            </a:xfrm>
            <a:custGeom>
              <a:avLst/>
              <a:gdLst>
                <a:gd name="T0" fmla="*/ 8 w 8"/>
                <a:gd name="T1" fmla="*/ 4 h 4"/>
                <a:gd name="T2" fmla="*/ 8 w 8"/>
                <a:gd name="T3" fmla="*/ 0 h 4"/>
                <a:gd name="T4" fmla="*/ 0 w 8"/>
                <a:gd name="T5" fmla="*/ 0 h 4"/>
                <a:gd name="T6" fmla="*/ 0 w 8"/>
                <a:gd name="T7" fmla="*/ 4 h 4"/>
                <a:gd name="T8" fmla="*/ 6 w 8"/>
                <a:gd name="T9" fmla="*/ 4 h 4"/>
                <a:gd name="T10" fmla="*/ 8 w 8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">
                  <a:moveTo>
                    <a:pt x="8" y="4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5" y="4"/>
                    <a:pt x="6" y="4"/>
                  </a:cubicBezTo>
                  <a:lnTo>
                    <a:pt x="8" y="4"/>
                  </a:lnTo>
                  <a:close/>
                </a:path>
              </a:pathLst>
            </a:custGeom>
            <a:solidFill>
              <a:srgbClr val="EA4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79"/>
            <p:cNvSpPr/>
            <p:nvPr/>
          </p:nvSpPr>
          <p:spPr bwMode="auto">
            <a:xfrm>
              <a:off x="7716838" y="3840163"/>
              <a:ext cx="312738" cy="136525"/>
            </a:xfrm>
            <a:custGeom>
              <a:avLst/>
              <a:gdLst>
                <a:gd name="T0" fmla="*/ 83 w 83"/>
                <a:gd name="T1" fmla="*/ 36 h 36"/>
                <a:gd name="T2" fmla="*/ 83 w 83"/>
                <a:gd name="T3" fmla="*/ 32 h 36"/>
                <a:gd name="T4" fmla="*/ 38 w 83"/>
                <a:gd name="T5" fmla="*/ 32 h 36"/>
                <a:gd name="T6" fmla="*/ 11 w 83"/>
                <a:gd name="T7" fmla="*/ 6 h 36"/>
                <a:gd name="T8" fmla="*/ 12 w 83"/>
                <a:gd name="T9" fmla="*/ 0 h 36"/>
                <a:gd name="T10" fmla="*/ 1 w 83"/>
                <a:gd name="T11" fmla="*/ 0 h 36"/>
                <a:gd name="T12" fmla="*/ 0 w 83"/>
                <a:gd name="T13" fmla="*/ 6 h 36"/>
                <a:gd name="T14" fmla="*/ 12 w 83"/>
                <a:gd name="T15" fmla="*/ 34 h 36"/>
                <a:gd name="T16" fmla="*/ 81 w 83"/>
                <a:gd name="T17" fmla="*/ 36 h 36"/>
                <a:gd name="T18" fmla="*/ 83 w 83"/>
                <a:gd name="T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36">
                  <a:moveTo>
                    <a:pt x="83" y="36"/>
                  </a:moveTo>
                  <a:cubicBezTo>
                    <a:pt x="83" y="32"/>
                    <a:pt x="83" y="32"/>
                    <a:pt x="83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23" y="32"/>
                    <a:pt x="11" y="21"/>
                    <a:pt x="11" y="6"/>
                  </a:cubicBezTo>
                  <a:cubicBezTo>
                    <a:pt x="11" y="4"/>
                    <a:pt x="11" y="0"/>
                    <a:pt x="1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4"/>
                    <a:pt x="0" y="6"/>
                  </a:cubicBezTo>
                  <a:cubicBezTo>
                    <a:pt x="0" y="17"/>
                    <a:pt x="5" y="27"/>
                    <a:pt x="12" y="34"/>
                  </a:cubicBezTo>
                  <a:cubicBezTo>
                    <a:pt x="44" y="35"/>
                    <a:pt x="71" y="36"/>
                    <a:pt x="81" y="36"/>
                  </a:cubicBezTo>
                  <a:cubicBezTo>
                    <a:pt x="82" y="36"/>
                    <a:pt x="83" y="36"/>
                    <a:pt x="83" y="36"/>
                  </a:cubicBezTo>
                  <a:close/>
                </a:path>
              </a:pathLst>
            </a:custGeom>
            <a:solidFill>
              <a:srgbClr val="EA4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0"/>
            <p:cNvSpPr/>
            <p:nvPr/>
          </p:nvSpPr>
          <p:spPr bwMode="auto">
            <a:xfrm>
              <a:off x="7026275" y="3806825"/>
              <a:ext cx="1003300" cy="425450"/>
            </a:xfrm>
            <a:custGeom>
              <a:avLst/>
              <a:gdLst>
                <a:gd name="T0" fmla="*/ 22 w 267"/>
                <a:gd name="T1" fmla="*/ 97 h 113"/>
                <a:gd name="T2" fmla="*/ 73 w 267"/>
                <a:gd name="T3" fmla="*/ 68 h 113"/>
                <a:gd name="T4" fmla="*/ 265 w 267"/>
                <a:gd name="T5" fmla="*/ 60 h 113"/>
                <a:gd name="T6" fmla="*/ 267 w 267"/>
                <a:gd name="T7" fmla="*/ 60 h 113"/>
                <a:gd name="T8" fmla="*/ 267 w 267"/>
                <a:gd name="T9" fmla="*/ 45 h 113"/>
                <a:gd name="T10" fmla="*/ 265 w 267"/>
                <a:gd name="T11" fmla="*/ 45 h 113"/>
                <a:gd name="T12" fmla="*/ 196 w 267"/>
                <a:gd name="T13" fmla="*/ 43 h 113"/>
                <a:gd name="T14" fmla="*/ 73 w 267"/>
                <a:gd name="T15" fmla="*/ 37 h 113"/>
                <a:gd name="T16" fmla="*/ 22 w 267"/>
                <a:gd name="T17" fmla="*/ 8 h 113"/>
                <a:gd name="T18" fmla="*/ 0 w 267"/>
                <a:gd name="T19" fmla="*/ 53 h 113"/>
                <a:gd name="T20" fmla="*/ 7 w 267"/>
                <a:gd name="T21" fmla="*/ 103 h 113"/>
                <a:gd name="T22" fmla="*/ 22 w 267"/>
                <a:gd name="T23" fmla="*/ 9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13">
                  <a:moveTo>
                    <a:pt x="22" y="97"/>
                  </a:moveTo>
                  <a:cubicBezTo>
                    <a:pt x="30" y="85"/>
                    <a:pt x="39" y="72"/>
                    <a:pt x="73" y="68"/>
                  </a:cubicBezTo>
                  <a:cubicBezTo>
                    <a:pt x="107" y="64"/>
                    <a:pt x="241" y="61"/>
                    <a:pt x="265" y="60"/>
                  </a:cubicBezTo>
                  <a:cubicBezTo>
                    <a:pt x="266" y="60"/>
                    <a:pt x="267" y="60"/>
                    <a:pt x="267" y="60"/>
                  </a:cubicBezTo>
                  <a:cubicBezTo>
                    <a:pt x="267" y="45"/>
                    <a:pt x="267" y="45"/>
                    <a:pt x="267" y="45"/>
                  </a:cubicBezTo>
                  <a:cubicBezTo>
                    <a:pt x="267" y="45"/>
                    <a:pt x="266" y="45"/>
                    <a:pt x="265" y="45"/>
                  </a:cubicBezTo>
                  <a:cubicBezTo>
                    <a:pt x="255" y="45"/>
                    <a:pt x="228" y="44"/>
                    <a:pt x="196" y="43"/>
                  </a:cubicBezTo>
                  <a:cubicBezTo>
                    <a:pt x="149" y="42"/>
                    <a:pt x="93" y="39"/>
                    <a:pt x="73" y="37"/>
                  </a:cubicBezTo>
                  <a:cubicBezTo>
                    <a:pt x="39" y="33"/>
                    <a:pt x="30" y="20"/>
                    <a:pt x="22" y="8"/>
                  </a:cubicBezTo>
                  <a:cubicBezTo>
                    <a:pt x="17" y="0"/>
                    <a:pt x="0" y="28"/>
                    <a:pt x="0" y="53"/>
                  </a:cubicBezTo>
                  <a:cubicBezTo>
                    <a:pt x="0" y="77"/>
                    <a:pt x="4" y="92"/>
                    <a:pt x="7" y="103"/>
                  </a:cubicBezTo>
                  <a:cubicBezTo>
                    <a:pt x="11" y="113"/>
                    <a:pt x="17" y="105"/>
                    <a:pt x="22" y="97"/>
                  </a:cubicBez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Rectangle 81"/>
            <p:cNvSpPr>
              <a:spLocks noChangeArrowheads="1"/>
            </p:cNvSpPr>
            <p:nvPr/>
          </p:nvSpPr>
          <p:spPr bwMode="auto">
            <a:xfrm>
              <a:off x="8175625" y="3979863"/>
              <a:ext cx="30163" cy="30163"/>
            </a:xfrm>
            <a:prstGeom prst="rect">
              <a:avLst/>
            </a:pr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2"/>
            <p:cNvSpPr/>
            <p:nvPr/>
          </p:nvSpPr>
          <p:spPr bwMode="auto">
            <a:xfrm>
              <a:off x="8089900" y="3976688"/>
              <a:ext cx="28575" cy="52388"/>
            </a:xfrm>
            <a:custGeom>
              <a:avLst/>
              <a:gdLst>
                <a:gd name="T0" fmla="*/ 8 w 8"/>
                <a:gd name="T1" fmla="*/ 0 h 14"/>
                <a:gd name="T2" fmla="*/ 5 w 8"/>
                <a:gd name="T3" fmla="*/ 0 h 14"/>
                <a:gd name="T4" fmla="*/ 0 w 8"/>
                <a:gd name="T5" fmla="*/ 1 h 14"/>
                <a:gd name="T6" fmla="*/ 0 w 8"/>
                <a:gd name="T7" fmla="*/ 14 h 14"/>
                <a:gd name="T8" fmla="*/ 5 w 8"/>
                <a:gd name="T9" fmla="*/ 8 h 14"/>
                <a:gd name="T10" fmla="*/ 8 w 8"/>
                <a:gd name="T11" fmla="*/ 8 h 14"/>
                <a:gd name="T12" fmla="*/ 8 w 8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4">
                  <a:moveTo>
                    <a:pt x="8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1"/>
                    <a:pt x="0" y="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4" y="8"/>
                    <a:pt x="5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Rectangle 83"/>
            <p:cNvSpPr>
              <a:spLocks noChangeArrowheads="1"/>
            </p:cNvSpPr>
            <p:nvPr/>
          </p:nvSpPr>
          <p:spPr bwMode="auto">
            <a:xfrm>
              <a:off x="8178800" y="3795713"/>
              <a:ext cx="30163" cy="44450"/>
            </a:xfrm>
            <a:prstGeom prst="rect">
              <a:avLst/>
            </a:pr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Rectangle 84"/>
            <p:cNvSpPr>
              <a:spLocks noChangeArrowheads="1"/>
            </p:cNvSpPr>
            <p:nvPr/>
          </p:nvSpPr>
          <p:spPr bwMode="auto">
            <a:xfrm>
              <a:off x="8089900" y="3705225"/>
              <a:ext cx="28575" cy="44450"/>
            </a:xfrm>
            <a:prstGeom prst="rect">
              <a:avLst/>
            </a:pr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Rectangle 85"/>
            <p:cNvSpPr>
              <a:spLocks noChangeArrowheads="1"/>
            </p:cNvSpPr>
            <p:nvPr/>
          </p:nvSpPr>
          <p:spPr bwMode="auto">
            <a:xfrm>
              <a:off x="8089900" y="3795713"/>
              <a:ext cx="28575" cy="44450"/>
            </a:xfrm>
            <a:prstGeom prst="rect">
              <a:avLst/>
            </a:pr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Rectangle 86"/>
            <p:cNvSpPr>
              <a:spLocks noChangeArrowheads="1"/>
            </p:cNvSpPr>
            <p:nvPr/>
          </p:nvSpPr>
          <p:spPr bwMode="auto">
            <a:xfrm>
              <a:off x="8178800" y="3705225"/>
              <a:ext cx="30163" cy="44450"/>
            </a:xfrm>
            <a:prstGeom prst="rect">
              <a:avLst/>
            </a:pr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7"/>
            <p:cNvSpPr/>
            <p:nvPr/>
          </p:nvSpPr>
          <p:spPr bwMode="auto">
            <a:xfrm>
              <a:off x="8269288" y="3705225"/>
              <a:ext cx="436563" cy="304800"/>
            </a:xfrm>
            <a:custGeom>
              <a:avLst/>
              <a:gdLst>
                <a:gd name="T0" fmla="*/ 0 w 116"/>
                <a:gd name="T1" fmla="*/ 12 h 81"/>
                <a:gd name="T2" fmla="*/ 43 w 116"/>
                <a:gd name="T3" fmla="*/ 12 h 81"/>
                <a:gd name="T4" fmla="*/ 48 w 116"/>
                <a:gd name="T5" fmla="*/ 18 h 81"/>
                <a:gd name="T6" fmla="*/ 43 w 116"/>
                <a:gd name="T7" fmla="*/ 24 h 81"/>
                <a:gd name="T8" fmla="*/ 0 w 116"/>
                <a:gd name="T9" fmla="*/ 24 h 81"/>
                <a:gd name="T10" fmla="*/ 0 w 116"/>
                <a:gd name="T11" fmla="*/ 36 h 81"/>
                <a:gd name="T12" fmla="*/ 42 w 116"/>
                <a:gd name="T13" fmla="*/ 36 h 81"/>
                <a:gd name="T14" fmla="*/ 56 w 116"/>
                <a:gd name="T15" fmla="*/ 21 h 81"/>
                <a:gd name="T16" fmla="*/ 56 w 116"/>
                <a:gd name="T17" fmla="*/ 20 h 81"/>
                <a:gd name="T18" fmla="*/ 57 w 116"/>
                <a:gd name="T19" fmla="*/ 12 h 81"/>
                <a:gd name="T20" fmla="*/ 76 w 116"/>
                <a:gd name="T21" fmla="*/ 12 h 81"/>
                <a:gd name="T22" fmla="*/ 104 w 116"/>
                <a:gd name="T23" fmla="*/ 45 h 81"/>
                <a:gd name="T24" fmla="*/ 104 w 116"/>
                <a:gd name="T25" fmla="*/ 46 h 81"/>
                <a:gd name="T26" fmla="*/ 93 w 116"/>
                <a:gd name="T27" fmla="*/ 68 h 81"/>
                <a:gd name="T28" fmla="*/ 76 w 116"/>
                <a:gd name="T29" fmla="*/ 72 h 81"/>
                <a:gd name="T30" fmla="*/ 0 w 116"/>
                <a:gd name="T31" fmla="*/ 72 h 81"/>
                <a:gd name="T32" fmla="*/ 0 w 116"/>
                <a:gd name="T33" fmla="*/ 80 h 81"/>
                <a:gd name="T34" fmla="*/ 76 w 116"/>
                <a:gd name="T35" fmla="*/ 80 h 81"/>
                <a:gd name="T36" fmla="*/ 96 w 116"/>
                <a:gd name="T37" fmla="*/ 78 h 81"/>
                <a:gd name="T38" fmla="*/ 109 w 116"/>
                <a:gd name="T39" fmla="*/ 67 h 81"/>
                <a:gd name="T40" fmla="*/ 116 w 116"/>
                <a:gd name="T41" fmla="*/ 46 h 81"/>
                <a:gd name="T42" fmla="*/ 116 w 116"/>
                <a:gd name="T43" fmla="*/ 45 h 81"/>
                <a:gd name="T44" fmla="*/ 76 w 116"/>
                <a:gd name="T45" fmla="*/ 0 h 81"/>
                <a:gd name="T46" fmla="*/ 42 w 116"/>
                <a:gd name="T47" fmla="*/ 0 h 81"/>
                <a:gd name="T48" fmla="*/ 0 w 116"/>
                <a:gd name="T49" fmla="*/ 0 h 81"/>
                <a:gd name="T50" fmla="*/ 0 w 116"/>
                <a:gd name="T51" fmla="*/ 1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6" h="81">
                  <a:moveTo>
                    <a:pt x="0" y="12"/>
                  </a:moveTo>
                  <a:cubicBezTo>
                    <a:pt x="43" y="12"/>
                    <a:pt x="43" y="12"/>
                    <a:pt x="43" y="12"/>
                  </a:cubicBezTo>
                  <a:cubicBezTo>
                    <a:pt x="46" y="12"/>
                    <a:pt x="48" y="15"/>
                    <a:pt x="48" y="18"/>
                  </a:cubicBezTo>
                  <a:cubicBezTo>
                    <a:pt x="48" y="21"/>
                    <a:pt x="46" y="24"/>
                    <a:pt x="43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51" y="36"/>
                    <a:pt x="56" y="29"/>
                    <a:pt x="56" y="21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18"/>
                    <a:pt x="58" y="12"/>
                    <a:pt x="57" y="12"/>
                  </a:cubicBezTo>
                  <a:cubicBezTo>
                    <a:pt x="76" y="12"/>
                    <a:pt x="76" y="12"/>
                    <a:pt x="76" y="12"/>
                  </a:cubicBezTo>
                  <a:cubicBezTo>
                    <a:pt x="93" y="12"/>
                    <a:pt x="104" y="29"/>
                    <a:pt x="104" y="45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104" y="55"/>
                    <a:pt x="100" y="63"/>
                    <a:pt x="93" y="68"/>
                  </a:cubicBezTo>
                  <a:cubicBezTo>
                    <a:pt x="88" y="71"/>
                    <a:pt x="83" y="72"/>
                    <a:pt x="7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76" y="80"/>
                    <a:pt x="76" y="80"/>
                    <a:pt x="76" y="80"/>
                  </a:cubicBezTo>
                  <a:cubicBezTo>
                    <a:pt x="84" y="80"/>
                    <a:pt x="90" y="81"/>
                    <a:pt x="96" y="78"/>
                  </a:cubicBezTo>
                  <a:cubicBezTo>
                    <a:pt x="102" y="75"/>
                    <a:pt x="106" y="72"/>
                    <a:pt x="109" y="67"/>
                  </a:cubicBezTo>
                  <a:cubicBezTo>
                    <a:pt x="114" y="61"/>
                    <a:pt x="116" y="54"/>
                    <a:pt x="116" y="46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6" y="23"/>
                    <a:pt x="99" y="0"/>
                    <a:pt x="7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2"/>
                  </a:ln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8"/>
            <p:cNvSpPr/>
            <p:nvPr/>
          </p:nvSpPr>
          <p:spPr bwMode="auto">
            <a:xfrm>
              <a:off x="7623175" y="3705225"/>
              <a:ext cx="406400" cy="134938"/>
            </a:xfrm>
            <a:custGeom>
              <a:avLst/>
              <a:gdLst>
                <a:gd name="T0" fmla="*/ 108 w 108"/>
                <a:gd name="T1" fmla="*/ 36 h 36"/>
                <a:gd name="T2" fmla="*/ 108 w 108"/>
                <a:gd name="T3" fmla="*/ 24 h 36"/>
                <a:gd name="T4" fmla="*/ 41 w 108"/>
                <a:gd name="T5" fmla="*/ 24 h 36"/>
                <a:gd name="T6" fmla="*/ 29 w 108"/>
                <a:gd name="T7" fmla="*/ 24 h 36"/>
                <a:gd name="T8" fmla="*/ 19 w 108"/>
                <a:gd name="T9" fmla="*/ 24 h 36"/>
                <a:gd name="T10" fmla="*/ 14 w 108"/>
                <a:gd name="T11" fmla="*/ 18 h 36"/>
                <a:gd name="T12" fmla="*/ 19 w 108"/>
                <a:gd name="T13" fmla="*/ 12 h 36"/>
                <a:gd name="T14" fmla="*/ 36 w 108"/>
                <a:gd name="T15" fmla="*/ 12 h 36"/>
                <a:gd name="T16" fmla="*/ 58 w 108"/>
                <a:gd name="T17" fmla="*/ 12 h 36"/>
                <a:gd name="T18" fmla="*/ 108 w 108"/>
                <a:gd name="T19" fmla="*/ 12 h 36"/>
                <a:gd name="T20" fmla="*/ 108 w 108"/>
                <a:gd name="T21" fmla="*/ 0 h 36"/>
                <a:gd name="T22" fmla="*/ 31 w 108"/>
                <a:gd name="T23" fmla="*/ 0 h 36"/>
                <a:gd name="T24" fmla="*/ 18 w 108"/>
                <a:gd name="T25" fmla="*/ 0 h 36"/>
                <a:gd name="T26" fmla="*/ 0 w 108"/>
                <a:gd name="T27" fmla="*/ 20 h 36"/>
                <a:gd name="T28" fmla="*/ 0 w 108"/>
                <a:gd name="T29" fmla="*/ 21 h 36"/>
                <a:gd name="T30" fmla="*/ 18 w 108"/>
                <a:gd name="T31" fmla="*/ 36 h 36"/>
                <a:gd name="T32" fmla="*/ 26 w 108"/>
                <a:gd name="T33" fmla="*/ 36 h 36"/>
                <a:gd name="T34" fmla="*/ 37 w 108"/>
                <a:gd name="T35" fmla="*/ 36 h 36"/>
                <a:gd name="T36" fmla="*/ 108 w 108"/>
                <a:gd name="T3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8" h="36">
                  <a:moveTo>
                    <a:pt x="108" y="36"/>
                  </a:moveTo>
                  <a:cubicBezTo>
                    <a:pt x="108" y="24"/>
                    <a:pt x="108" y="24"/>
                    <a:pt x="108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6" y="24"/>
                    <a:pt x="14" y="21"/>
                    <a:pt x="14" y="18"/>
                  </a:cubicBezTo>
                  <a:cubicBezTo>
                    <a:pt x="14" y="15"/>
                    <a:pt x="16" y="12"/>
                    <a:pt x="19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108" y="12"/>
                    <a:pt x="108" y="12"/>
                    <a:pt x="108" y="12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9" y="0"/>
                    <a:pt x="0" y="12"/>
                    <a:pt x="0" y="2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9"/>
                    <a:pt x="9" y="36"/>
                    <a:pt x="18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37" y="36"/>
                    <a:pt x="37" y="36"/>
                    <a:pt x="37" y="36"/>
                  </a:cubicBezTo>
                  <a:lnTo>
                    <a:pt x="108" y="36"/>
                  </a:lnTo>
                  <a:close/>
                </a:path>
              </a:pathLst>
            </a:custGeom>
            <a:solidFill>
              <a:srgbClr val="F5B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89"/>
            <p:cNvSpPr/>
            <p:nvPr/>
          </p:nvSpPr>
          <p:spPr bwMode="auto">
            <a:xfrm>
              <a:off x="8208963" y="4067175"/>
              <a:ext cx="60325" cy="44450"/>
            </a:xfrm>
            <a:custGeom>
              <a:avLst/>
              <a:gdLst>
                <a:gd name="T0" fmla="*/ 19 w 38"/>
                <a:gd name="T1" fmla="*/ 19 h 28"/>
                <a:gd name="T2" fmla="*/ 0 w 38"/>
                <a:gd name="T3" fmla="*/ 19 h 28"/>
                <a:gd name="T4" fmla="*/ 0 w 38"/>
                <a:gd name="T5" fmla="*/ 28 h 28"/>
                <a:gd name="T6" fmla="*/ 38 w 38"/>
                <a:gd name="T7" fmla="*/ 28 h 28"/>
                <a:gd name="T8" fmla="*/ 38 w 38"/>
                <a:gd name="T9" fmla="*/ 19 h 28"/>
                <a:gd name="T10" fmla="*/ 29 w 38"/>
                <a:gd name="T11" fmla="*/ 19 h 28"/>
                <a:gd name="T12" fmla="*/ 29 w 38"/>
                <a:gd name="T13" fmla="*/ 0 h 28"/>
                <a:gd name="T14" fmla="*/ 19 w 38"/>
                <a:gd name="T15" fmla="*/ 0 h 28"/>
                <a:gd name="T16" fmla="*/ 19 w 38"/>
                <a:gd name="T17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28">
                  <a:moveTo>
                    <a:pt x="19" y="19"/>
                  </a:moveTo>
                  <a:lnTo>
                    <a:pt x="0" y="19"/>
                  </a:lnTo>
                  <a:lnTo>
                    <a:pt x="0" y="28"/>
                  </a:lnTo>
                  <a:lnTo>
                    <a:pt x="38" y="28"/>
                  </a:lnTo>
                  <a:lnTo>
                    <a:pt x="38" y="19"/>
                  </a:lnTo>
                  <a:lnTo>
                    <a:pt x="29" y="19"/>
                  </a:lnTo>
                  <a:lnTo>
                    <a:pt x="29" y="0"/>
                  </a:lnTo>
                  <a:lnTo>
                    <a:pt x="19" y="0"/>
                  </a:lnTo>
                  <a:lnTo>
                    <a:pt x="19" y="19"/>
                  </a:lnTo>
                  <a:close/>
                </a:path>
              </a:pathLst>
            </a:custGeom>
            <a:solidFill>
              <a:srgbClr val="88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0"/>
            <p:cNvSpPr/>
            <p:nvPr/>
          </p:nvSpPr>
          <p:spPr bwMode="auto">
            <a:xfrm>
              <a:off x="8208963" y="3614738"/>
              <a:ext cx="60325" cy="452438"/>
            </a:xfrm>
            <a:custGeom>
              <a:avLst/>
              <a:gdLst>
                <a:gd name="T0" fmla="*/ 0 w 38"/>
                <a:gd name="T1" fmla="*/ 95 h 285"/>
                <a:gd name="T2" fmla="*/ 0 w 38"/>
                <a:gd name="T3" fmla="*/ 118 h 285"/>
                <a:gd name="T4" fmla="*/ 0 w 38"/>
                <a:gd name="T5" fmla="*/ 145 h 285"/>
                <a:gd name="T6" fmla="*/ 0 w 38"/>
                <a:gd name="T7" fmla="*/ 221 h 285"/>
                <a:gd name="T8" fmla="*/ 0 w 38"/>
                <a:gd name="T9" fmla="*/ 233 h 285"/>
                <a:gd name="T10" fmla="*/ 0 w 38"/>
                <a:gd name="T11" fmla="*/ 261 h 285"/>
                <a:gd name="T12" fmla="*/ 0 w 38"/>
                <a:gd name="T13" fmla="*/ 285 h 285"/>
                <a:gd name="T14" fmla="*/ 19 w 38"/>
                <a:gd name="T15" fmla="*/ 285 h 285"/>
                <a:gd name="T16" fmla="*/ 29 w 38"/>
                <a:gd name="T17" fmla="*/ 285 h 285"/>
                <a:gd name="T18" fmla="*/ 38 w 38"/>
                <a:gd name="T19" fmla="*/ 285 h 285"/>
                <a:gd name="T20" fmla="*/ 38 w 38"/>
                <a:gd name="T21" fmla="*/ 261 h 285"/>
                <a:gd name="T22" fmla="*/ 38 w 38"/>
                <a:gd name="T23" fmla="*/ 233 h 285"/>
                <a:gd name="T24" fmla="*/ 38 w 38"/>
                <a:gd name="T25" fmla="*/ 221 h 285"/>
                <a:gd name="T26" fmla="*/ 38 w 38"/>
                <a:gd name="T27" fmla="*/ 145 h 285"/>
                <a:gd name="T28" fmla="*/ 38 w 38"/>
                <a:gd name="T29" fmla="*/ 118 h 285"/>
                <a:gd name="T30" fmla="*/ 38 w 38"/>
                <a:gd name="T31" fmla="*/ 95 h 285"/>
                <a:gd name="T32" fmla="*/ 38 w 38"/>
                <a:gd name="T33" fmla="*/ 66 h 285"/>
                <a:gd name="T34" fmla="*/ 38 w 38"/>
                <a:gd name="T35" fmla="*/ 0 h 285"/>
                <a:gd name="T36" fmla="*/ 0 w 38"/>
                <a:gd name="T37" fmla="*/ 0 h 285"/>
                <a:gd name="T38" fmla="*/ 0 w 38"/>
                <a:gd name="T39" fmla="*/ 66 h 285"/>
                <a:gd name="T40" fmla="*/ 0 w 38"/>
                <a:gd name="T41" fmla="*/ 9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285">
                  <a:moveTo>
                    <a:pt x="0" y="95"/>
                  </a:moveTo>
                  <a:lnTo>
                    <a:pt x="0" y="118"/>
                  </a:lnTo>
                  <a:lnTo>
                    <a:pt x="0" y="145"/>
                  </a:lnTo>
                  <a:lnTo>
                    <a:pt x="0" y="221"/>
                  </a:lnTo>
                  <a:lnTo>
                    <a:pt x="0" y="233"/>
                  </a:lnTo>
                  <a:lnTo>
                    <a:pt x="0" y="261"/>
                  </a:lnTo>
                  <a:lnTo>
                    <a:pt x="0" y="285"/>
                  </a:lnTo>
                  <a:lnTo>
                    <a:pt x="19" y="285"/>
                  </a:lnTo>
                  <a:lnTo>
                    <a:pt x="29" y="285"/>
                  </a:lnTo>
                  <a:lnTo>
                    <a:pt x="38" y="285"/>
                  </a:lnTo>
                  <a:lnTo>
                    <a:pt x="38" y="261"/>
                  </a:lnTo>
                  <a:lnTo>
                    <a:pt x="38" y="233"/>
                  </a:lnTo>
                  <a:lnTo>
                    <a:pt x="38" y="221"/>
                  </a:lnTo>
                  <a:lnTo>
                    <a:pt x="38" y="145"/>
                  </a:lnTo>
                  <a:lnTo>
                    <a:pt x="38" y="118"/>
                  </a:lnTo>
                  <a:lnTo>
                    <a:pt x="38" y="95"/>
                  </a:lnTo>
                  <a:lnTo>
                    <a:pt x="38" y="66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66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6BC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1"/>
            <p:cNvSpPr/>
            <p:nvPr/>
          </p:nvSpPr>
          <p:spPr bwMode="auto">
            <a:xfrm>
              <a:off x="8118475" y="4067175"/>
              <a:ext cx="60325" cy="44450"/>
            </a:xfrm>
            <a:custGeom>
              <a:avLst/>
              <a:gdLst>
                <a:gd name="T0" fmla="*/ 19 w 38"/>
                <a:gd name="T1" fmla="*/ 19 h 28"/>
                <a:gd name="T2" fmla="*/ 0 w 38"/>
                <a:gd name="T3" fmla="*/ 19 h 28"/>
                <a:gd name="T4" fmla="*/ 0 w 38"/>
                <a:gd name="T5" fmla="*/ 28 h 28"/>
                <a:gd name="T6" fmla="*/ 38 w 38"/>
                <a:gd name="T7" fmla="*/ 28 h 28"/>
                <a:gd name="T8" fmla="*/ 38 w 38"/>
                <a:gd name="T9" fmla="*/ 19 h 28"/>
                <a:gd name="T10" fmla="*/ 29 w 38"/>
                <a:gd name="T11" fmla="*/ 19 h 28"/>
                <a:gd name="T12" fmla="*/ 29 w 38"/>
                <a:gd name="T13" fmla="*/ 0 h 28"/>
                <a:gd name="T14" fmla="*/ 19 w 38"/>
                <a:gd name="T15" fmla="*/ 0 h 28"/>
                <a:gd name="T16" fmla="*/ 19 w 38"/>
                <a:gd name="T17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28">
                  <a:moveTo>
                    <a:pt x="19" y="19"/>
                  </a:moveTo>
                  <a:lnTo>
                    <a:pt x="0" y="19"/>
                  </a:lnTo>
                  <a:lnTo>
                    <a:pt x="0" y="28"/>
                  </a:lnTo>
                  <a:lnTo>
                    <a:pt x="38" y="28"/>
                  </a:lnTo>
                  <a:lnTo>
                    <a:pt x="38" y="19"/>
                  </a:lnTo>
                  <a:lnTo>
                    <a:pt x="29" y="19"/>
                  </a:lnTo>
                  <a:lnTo>
                    <a:pt x="29" y="0"/>
                  </a:lnTo>
                  <a:lnTo>
                    <a:pt x="19" y="0"/>
                  </a:lnTo>
                  <a:lnTo>
                    <a:pt x="19" y="19"/>
                  </a:lnTo>
                  <a:close/>
                </a:path>
              </a:pathLst>
            </a:custGeom>
            <a:solidFill>
              <a:srgbClr val="88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2"/>
            <p:cNvSpPr/>
            <p:nvPr/>
          </p:nvSpPr>
          <p:spPr bwMode="auto">
            <a:xfrm>
              <a:off x="8118475" y="3614738"/>
              <a:ext cx="60325" cy="452438"/>
            </a:xfrm>
            <a:custGeom>
              <a:avLst/>
              <a:gdLst>
                <a:gd name="T0" fmla="*/ 0 w 38"/>
                <a:gd name="T1" fmla="*/ 95 h 285"/>
                <a:gd name="T2" fmla="*/ 0 w 38"/>
                <a:gd name="T3" fmla="*/ 118 h 285"/>
                <a:gd name="T4" fmla="*/ 0 w 38"/>
                <a:gd name="T5" fmla="*/ 145 h 285"/>
                <a:gd name="T6" fmla="*/ 0 w 38"/>
                <a:gd name="T7" fmla="*/ 221 h 285"/>
                <a:gd name="T8" fmla="*/ 0 w 38"/>
                <a:gd name="T9" fmla="*/ 233 h 285"/>
                <a:gd name="T10" fmla="*/ 0 w 38"/>
                <a:gd name="T11" fmla="*/ 261 h 285"/>
                <a:gd name="T12" fmla="*/ 0 w 38"/>
                <a:gd name="T13" fmla="*/ 285 h 285"/>
                <a:gd name="T14" fmla="*/ 22 w 38"/>
                <a:gd name="T15" fmla="*/ 285 h 285"/>
                <a:gd name="T16" fmla="*/ 34 w 38"/>
                <a:gd name="T17" fmla="*/ 285 h 285"/>
                <a:gd name="T18" fmla="*/ 38 w 38"/>
                <a:gd name="T19" fmla="*/ 285 h 285"/>
                <a:gd name="T20" fmla="*/ 38 w 38"/>
                <a:gd name="T21" fmla="*/ 261 h 285"/>
                <a:gd name="T22" fmla="*/ 38 w 38"/>
                <a:gd name="T23" fmla="*/ 233 h 285"/>
                <a:gd name="T24" fmla="*/ 38 w 38"/>
                <a:gd name="T25" fmla="*/ 221 h 285"/>
                <a:gd name="T26" fmla="*/ 38 w 38"/>
                <a:gd name="T27" fmla="*/ 145 h 285"/>
                <a:gd name="T28" fmla="*/ 38 w 38"/>
                <a:gd name="T29" fmla="*/ 118 h 285"/>
                <a:gd name="T30" fmla="*/ 38 w 38"/>
                <a:gd name="T31" fmla="*/ 95 h 285"/>
                <a:gd name="T32" fmla="*/ 38 w 38"/>
                <a:gd name="T33" fmla="*/ 66 h 285"/>
                <a:gd name="T34" fmla="*/ 38 w 38"/>
                <a:gd name="T35" fmla="*/ 0 h 285"/>
                <a:gd name="T36" fmla="*/ 0 w 38"/>
                <a:gd name="T37" fmla="*/ 0 h 285"/>
                <a:gd name="T38" fmla="*/ 0 w 38"/>
                <a:gd name="T39" fmla="*/ 66 h 285"/>
                <a:gd name="T40" fmla="*/ 0 w 38"/>
                <a:gd name="T41" fmla="*/ 9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285">
                  <a:moveTo>
                    <a:pt x="0" y="95"/>
                  </a:moveTo>
                  <a:lnTo>
                    <a:pt x="0" y="118"/>
                  </a:lnTo>
                  <a:lnTo>
                    <a:pt x="0" y="145"/>
                  </a:lnTo>
                  <a:lnTo>
                    <a:pt x="0" y="221"/>
                  </a:lnTo>
                  <a:lnTo>
                    <a:pt x="0" y="233"/>
                  </a:lnTo>
                  <a:lnTo>
                    <a:pt x="0" y="261"/>
                  </a:lnTo>
                  <a:lnTo>
                    <a:pt x="0" y="285"/>
                  </a:lnTo>
                  <a:lnTo>
                    <a:pt x="22" y="285"/>
                  </a:lnTo>
                  <a:lnTo>
                    <a:pt x="34" y="285"/>
                  </a:lnTo>
                  <a:lnTo>
                    <a:pt x="38" y="285"/>
                  </a:lnTo>
                  <a:lnTo>
                    <a:pt x="38" y="261"/>
                  </a:lnTo>
                  <a:lnTo>
                    <a:pt x="38" y="233"/>
                  </a:lnTo>
                  <a:lnTo>
                    <a:pt x="38" y="221"/>
                  </a:lnTo>
                  <a:lnTo>
                    <a:pt x="38" y="145"/>
                  </a:lnTo>
                  <a:lnTo>
                    <a:pt x="38" y="118"/>
                  </a:lnTo>
                  <a:lnTo>
                    <a:pt x="38" y="95"/>
                  </a:lnTo>
                  <a:lnTo>
                    <a:pt x="38" y="66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66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6BC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3"/>
            <p:cNvSpPr/>
            <p:nvPr/>
          </p:nvSpPr>
          <p:spPr bwMode="auto">
            <a:xfrm>
              <a:off x="8029575" y="4067175"/>
              <a:ext cx="60325" cy="44450"/>
            </a:xfrm>
            <a:custGeom>
              <a:avLst/>
              <a:gdLst>
                <a:gd name="T0" fmla="*/ 19 w 38"/>
                <a:gd name="T1" fmla="*/ 19 h 28"/>
                <a:gd name="T2" fmla="*/ 0 w 38"/>
                <a:gd name="T3" fmla="*/ 19 h 28"/>
                <a:gd name="T4" fmla="*/ 0 w 38"/>
                <a:gd name="T5" fmla="*/ 28 h 28"/>
                <a:gd name="T6" fmla="*/ 38 w 38"/>
                <a:gd name="T7" fmla="*/ 28 h 28"/>
                <a:gd name="T8" fmla="*/ 38 w 38"/>
                <a:gd name="T9" fmla="*/ 19 h 28"/>
                <a:gd name="T10" fmla="*/ 28 w 38"/>
                <a:gd name="T11" fmla="*/ 19 h 28"/>
                <a:gd name="T12" fmla="*/ 28 w 38"/>
                <a:gd name="T13" fmla="*/ 0 h 28"/>
                <a:gd name="T14" fmla="*/ 19 w 38"/>
                <a:gd name="T15" fmla="*/ 0 h 28"/>
                <a:gd name="T16" fmla="*/ 19 w 38"/>
                <a:gd name="T17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28">
                  <a:moveTo>
                    <a:pt x="19" y="19"/>
                  </a:moveTo>
                  <a:lnTo>
                    <a:pt x="0" y="19"/>
                  </a:lnTo>
                  <a:lnTo>
                    <a:pt x="0" y="28"/>
                  </a:lnTo>
                  <a:lnTo>
                    <a:pt x="38" y="28"/>
                  </a:lnTo>
                  <a:lnTo>
                    <a:pt x="38" y="19"/>
                  </a:lnTo>
                  <a:lnTo>
                    <a:pt x="28" y="19"/>
                  </a:lnTo>
                  <a:lnTo>
                    <a:pt x="28" y="0"/>
                  </a:lnTo>
                  <a:lnTo>
                    <a:pt x="19" y="0"/>
                  </a:lnTo>
                  <a:lnTo>
                    <a:pt x="19" y="19"/>
                  </a:lnTo>
                  <a:close/>
                </a:path>
              </a:pathLst>
            </a:custGeom>
            <a:solidFill>
              <a:srgbClr val="88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4"/>
            <p:cNvSpPr/>
            <p:nvPr/>
          </p:nvSpPr>
          <p:spPr bwMode="auto">
            <a:xfrm>
              <a:off x="8029575" y="3614738"/>
              <a:ext cx="60325" cy="452438"/>
            </a:xfrm>
            <a:custGeom>
              <a:avLst/>
              <a:gdLst>
                <a:gd name="T0" fmla="*/ 0 w 38"/>
                <a:gd name="T1" fmla="*/ 95 h 285"/>
                <a:gd name="T2" fmla="*/ 0 w 38"/>
                <a:gd name="T3" fmla="*/ 118 h 285"/>
                <a:gd name="T4" fmla="*/ 0 w 38"/>
                <a:gd name="T5" fmla="*/ 145 h 285"/>
                <a:gd name="T6" fmla="*/ 0 w 38"/>
                <a:gd name="T7" fmla="*/ 221 h 285"/>
                <a:gd name="T8" fmla="*/ 0 w 38"/>
                <a:gd name="T9" fmla="*/ 228 h 285"/>
                <a:gd name="T10" fmla="*/ 0 w 38"/>
                <a:gd name="T11" fmla="*/ 263 h 285"/>
                <a:gd name="T12" fmla="*/ 0 w 38"/>
                <a:gd name="T13" fmla="*/ 285 h 285"/>
                <a:gd name="T14" fmla="*/ 21 w 38"/>
                <a:gd name="T15" fmla="*/ 285 h 285"/>
                <a:gd name="T16" fmla="*/ 33 w 38"/>
                <a:gd name="T17" fmla="*/ 285 h 285"/>
                <a:gd name="T18" fmla="*/ 38 w 38"/>
                <a:gd name="T19" fmla="*/ 285 h 285"/>
                <a:gd name="T20" fmla="*/ 38 w 38"/>
                <a:gd name="T21" fmla="*/ 261 h 285"/>
                <a:gd name="T22" fmla="*/ 38 w 38"/>
                <a:gd name="T23" fmla="*/ 230 h 285"/>
                <a:gd name="T24" fmla="*/ 38 w 38"/>
                <a:gd name="T25" fmla="*/ 221 h 285"/>
                <a:gd name="T26" fmla="*/ 38 w 38"/>
                <a:gd name="T27" fmla="*/ 145 h 285"/>
                <a:gd name="T28" fmla="*/ 38 w 38"/>
                <a:gd name="T29" fmla="*/ 118 h 285"/>
                <a:gd name="T30" fmla="*/ 38 w 38"/>
                <a:gd name="T31" fmla="*/ 95 h 285"/>
                <a:gd name="T32" fmla="*/ 38 w 38"/>
                <a:gd name="T33" fmla="*/ 66 h 285"/>
                <a:gd name="T34" fmla="*/ 38 w 38"/>
                <a:gd name="T35" fmla="*/ 0 h 285"/>
                <a:gd name="T36" fmla="*/ 0 w 38"/>
                <a:gd name="T37" fmla="*/ 0 h 285"/>
                <a:gd name="T38" fmla="*/ 0 w 38"/>
                <a:gd name="T39" fmla="*/ 66 h 285"/>
                <a:gd name="T40" fmla="*/ 0 w 38"/>
                <a:gd name="T41" fmla="*/ 9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285">
                  <a:moveTo>
                    <a:pt x="0" y="95"/>
                  </a:moveTo>
                  <a:lnTo>
                    <a:pt x="0" y="118"/>
                  </a:lnTo>
                  <a:lnTo>
                    <a:pt x="0" y="145"/>
                  </a:lnTo>
                  <a:lnTo>
                    <a:pt x="0" y="221"/>
                  </a:lnTo>
                  <a:lnTo>
                    <a:pt x="0" y="228"/>
                  </a:lnTo>
                  <a:lnTo>
                    <a:pt x="0" y="263"/>
                  </a:lnTo>
                  <a:lnTo>
                    <a:pt x="0" y="285"/>
                  </a:lnTo>
                  <a:lnTo>
                    <a:pt x="21" y="285"/>
                  </a:lnTo>
                  <a:lnTo>
                    <a:pt x="33" y="285"/>
                  </a:lnTo>
                  <a:lnTo>
                    <a:pt x="38" y="285"/>
                  </a:lnTo>
                  <a:lnTo>
                    <a:pt x="38" y="261"/>
                  </a:lnTo>
                  <a:lnTo>
                    <a:pt x="38" y="230"/>
                  </a:lnTo>
                  <a:lnTo>
                    <a:pt x="38" y="221"/>
                  </a:lnTo>
                  <a:lnTo>
                    <a:pt x="38" y="145"/>
                  </a:lnTo>
                  <a:lnTo>
                    <a:pt x="38" y="118"/>
                  </a:lnTo>
                  <a:lnTo>
                    <a:pt x="38" y="95"/>
                  </a:lnTo>
                  <a:lnTo>
                    <a:pt x="38" y="66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66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6BC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5"/>
            <p:cNvSpPr/>
            <p:nvPr/>
          </p:nvSpPr>
          <p:spPr bwMode="auto">
            <a:xfrm>
              <a:off x="8885238" y="3938588"/>
              <a:ext cx="90488" cy="101600"/>
            </a:xfrm>
            <a:custGeom>
              <a:avLst/>
              <a:gdLst>
                <a:gd name="T0" fmla="*/ 1 w 24"/>
                <a:gd name="T1" fmla="*/ 18 h 27"/>
                <a:gd name="T2" fmla="*/ 11 w 24"/>
                <a:gd name="T3" fmla="*/ 25 h 27"/>
                <a:gd name="T4" fmla="*/ 15 w 24"/>
                <a:gd name="T5" fmla="*/ 25 h 27"/>
                <a:gd name="T6" fmla="*/ 19 w 24"/>
                <a:gd name="T7" fmla="*/ 27 h 27"/>
                <a:gd name="T8" fmla="*/ 24 w 24"/>
                <a:gd name="T9" fmla="*/ 22 h 27"/>
                <a:gd name="T10" fmla="*/ 24 w 24"/>
                <a:gd name="T11" fmla="*/ 5 h 27"/>
                <a:gd name="T12" fmla="*/ 19 w 24"/>
                <a:gd name="T13" fmla="*/ 0 h 27"/>
                <a:gd name="T14" fmla="*/ 14 w 24"/>
                <a:gd name="T15" fmla="*/ 3 h 27"/>
                <a:gd name="T16" fmla="*/ 11 w 24"/>
                <a:gd name="T17" fmla="*/ 2 h 27"/>
                <a:gd name="T18" fmla="*/ 3 w 24"/>
                <a:gd name="T19" fmla="*/ 7 h 27"/>
                <a:gd name="T20" fmla="*/ 0 w 24"/>
                <a:gd name="T21" fmla="*/ 14 h 27"/>
                <a:gd name="T22" fmla="*/ 1 w 24"/>
                <a:gd name="T2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27">
                  <a:moveTo>
                    <a:pt x="1" y="18"/>
                  </a:moveTo>
                  <a:cubicBezTo>
                    <a:pt x="3" y="23"/>
                    <a:pt x="7" y="25"/>
                    <a:pt x="11" y="25"/>
                  </a:cubicBezTo>
                  <a:cubicBezTo>
                    <a:pt x="13" y="25"/>
                    <a:pt x="14" y="25"/>
                    <a:pt x="15" y="25"/>
                  </a:cubicBezTo>
                  <a:cubicBezTo>
                    <a:pt x="16" y="26"/>
                    <a:pt x="17" y="27"/>
                    <a:pt x="19" y="27"/>
                  </a:cubicBezTo>
                  <a:cubicBezTo>
                    <a:pt x="22" y="27"/>
                    <a:pt x="24" y="25"/>
                    <a:pt x="24" y="22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2"/>
                    <a:pt x="22" y="0"/>
                    <a:pt x="19" y="0"/>
                  </a:cubicBezTo>
                  <a:cubicBezTo>
                    <a:pt x="17" y="0"/>
                    <a:pt x="15" y="1"/>
                    <a:pt x="14" y="3"/>
                  </a:cubicBezTo>
                  <a:cubicBezTo>
                    <a:pt x="13" y="3"/>
                    <a:pt x="12" y="2"/>
                    <a:pt x="11" y="2"/>
                  </a:cubicBezTo>
                  <a:cubicBezTo>
                    <a:pt x="8" y="2"/>
                    <a:pt x="5" y="4"/>
                    <a:pt x="3" y="7"/>
                  </a:cubicBezTo>
                  <a:cubicBezTo>
                    <a:pt x="1" y="9"/>
                    <a:pt x="0" y="11"/>
                    <a:pt x="0" y="14"/>
                  </a:cubicBezTo>
                  <a:cubicBezTo>
                    <a:pt x="0" y="16"/>
                    <a:pt x="0" y="17"/>
                    <a:pt x="1" y="18"/>
                  </a:cubicBezTo>
                  <a:close/>
                </a:path>
              </a:pathLst>
            </a:custGeom>
            <a:solidFill>
              <a:srgbClr val="88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6"/>
            <p:cNvSpPr>
              <a:spLocks noEditPoints="1"/>
            </p:cNvSpPr>
            <p:nvPr/>
          </p:nvSpPr>
          <p:spPr bwMode="auto">
            <a:xfrm>
              <a:off x="3295650" y="2571750"/>
              <a:ext cx="517525" cy="657225"/>
            </a:xfrm>
            <a:custGeom>
              <a:avLst/>
              <a:gdLst>
                <a:gd name="T0" fmla="*/ 0 w 138"/>
                <a:gd name="T1" fmla="*/ 51 h 174"/>
                <a:gd name="T2" fmla="*/ 3 w 138"/>
                <a:gd name="T3" fmla="*/ 55 h 174"/>
                <a:gd name="T4" fmla="*/ 5 w 138"/>
                <a:gd name="T5" fmla="*/ 59 h 174"/>
                <a:gd name="T6" fmla="*/ 11 w 138"/>
                <a:gd name="T7" fmla="*/ 68 h 174"/>
                <a:gd name="T8" fmla="*/ 17 w 138"/>
                <a:gd name="T9" fmla="*/ 75 h 174"/>
                <a:gd name="T10" fmla="*/ 50 w 138"/>
                <a:gd name="T11" fmla="*/ 125 h 174"/>
                <a:gd name="T12" fmla="*/ 28 w 138"/>
                <a:gd name="T13" fmla="*/ 141 h 174"/>
                <a:gd name="T14" fmla="*/ 38 w 138"/>
                <a:gd name="T15" fmla="*/ 170 h 174"/>
                <a:gd name="T16" fmla="*/ 66 w 138"/>
                <a:gd name="T17" fmla="*/ 155 h 174"/>
                <a:gd name="T18" fmla="*/ 63 w 138"/>
                <a:gd name="T19" fmla="*/ 133 h 174"/>
                <a:gd name="T20" fmla="*/ 63 w 138"/>
                <a:gd name="T21" fmla="*/ 131 h 174"/>
                <a:gd name="T22" fmla="*/ 22 w 138"/>
                <a:gd name="T23" fmla="*/ 72 h 174"/>
                <a:gd name="T24" fmla="*/ 86 w 138"/>
                <a:gd name="T25" fmla="*/ 29 h 174"/>
                <a:gd name="T26" fmla="*/ 119 w 138"/>
                <a:gd name="T27" fmla="*/ 78 h 174"/>
                <a:gd name="T28" fmla="*/ 97 w 138"/>
                <a:gd name="T29" fmla="*/ 94 h 174"/>
                <a:gd name="T30" fmla="*/ 107 w 138"/>
                <a:gd name="T31" fmla="*/ 123 h 174"/>
                <a:gd name="T32" fmla="*/ 135 w 138"/>
                <a:gd name="T33" fmla="*/ 108 h 174"/>
                <a:gd name="T34" fmla="*/ 132 w 138"/>
                <a:gd name="T35" fmla="*/ 86 h 174"/>
                <a:gd name="T36" fmla="*/ 132 w 138"/>
                <a:gd name="T37" fmla="*/ 84 h 174"/>
                <a:gd name="T38" fmla="*/ 91 w 138"/>
                <a:gd name="T39" fmla="*/ 24 h 174"/>
                <a:gd name="T40" fmla="*/ 86 w 138"/>
                <a:gd name="T41" fmla="*/ 17 h 174"/>
                <a:gd name="T42" fmla="*/ 80 w 138"/>
                <a:gd name="T43" fmla="*/ 8 h 174"/>
                <a:gd name="T44" fmla="*/ 78 w 138"/>
                <a:gd name="T45" fmla="*/ 5 h 174"/>
                <a:gd name="T46" fmla="*/ 75 w 138"/>
                <a:gd name="T47" fmla="*/ 0 h 174"/>
                <a:gd name="T48" fmla="*/ 0 w 138"/>
                <a:gd name="T49" fmla="*/ 51 h 174"/>
                <a:gd name="T50" fmla="*/ 81 w 138"/>
                <a:gd name="T51" fmla="*/ 21 h 174"/>
                <a:gd name="T52" fmla="*/ 17 w 138"/>
                <a:gd name="T53" fmla="*/ 64 h 174"/>
                <a:gd name="T54" fmla="*/ 11 w 138"/>
                <a:gd name="T55" fmla="*/ 55 h 174"/>
                <a:gd name="T56" fmla="*/ 74 w 138"/>
                <a:gd name="T57" fmla="*/ 12 h 174"/>
                <a:gd name="T58" fmla="*/ 81 w 138"/>
                <a:gd name="T59" fmla="*/ 2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8" h="174">
                  <a:moveTo>
                    <a:pt x="0" y="51"/>
                  </a:moveTo>
                  <a:cubicBezTo>
                    <a:pt x="3" y="55"/>
                    <a:pt x="3" y="55"/>
                    <a:pt x="3" y="55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41" y="125"/>
                    <a:pt x="32" y="131"/>
                    <a:pt x="28" y="141"/>
                  </a:cubicBezTo>
                  <a:cubicBezTo>
                    <a:pt x="23" y="153"/>
                    <a:pt x="28" y="166"/>
                    <a:pt x="38" y="170"/>
                  </a:cubicBezTo>
                  <a:cubicBezTo>
                    <a:pt x="49" y="174"/>
                    <a:pt x="61" y="167"/>
                    <a:pt x="66" y="155"/>
                  </a:cubicBezTo>
                  <a:cubicBezTo>
                    <a:pt x="69" y="147"/>
                    <a:pt x="68" y="139"/>
                    <a:pt x="63" y="133"/>
                  </a:cubicBezTo>
                  <a:cubicBezTo>
                    <a:pt x="63" y="132"/>
                    <a:pt x="63" y="132"/>
                    <a:pt x="63" y="131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86" y="29"/>
                    <a:pt x="86" y="29"/>
                    <a:pt x="86" y="29"/>
                  </a:cubicBezTo>
                  <a:cubicBezTo>
                    <a:pt x="119" y="78"/>
                    <a:pt x="119" y="78"/>
                    <a:pt x="119" y="78"/>
                  </a:cubicBezTo>
                  <a:cubicBezTo>
                    <a:pt x="110" y="78"/>
                    <a:pt x="101" y="84"/>
                    <a:pt x="97" y="94"/>
                  </a:cubicBezTo>
                  <a:cubicBezTo>
                    <a:pt x="92" y="106"/>
                    <a:pt x="97" y="119"/>
                    <a:pt x="107" y="123"/>
                  </a:cubicBezTo>
                  <a:cubicBezTo>
                    <a:pt x="118" y="127"/>
                    <a:pt x="130" y="120"/>
                    <a:pt x="135" y="108"/>
                  </a:cubicBezTo>
                  <a:cubicBezTo>
                    <a:pt x="138" y="100"/>
                    <a:pt x="137" y="92"/>
                    <a:pt x="132" y="86"/>
                  </a:cubicBezTo>
                  <a:cubicBezTo>
                    <a:pt x="132" y="85"/>
                    <a:pt x="132" y="85"/>
                    <a:pt x="132" y="84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5" y="0"/>
                    <a:pt x="75" y="0"/>
                    <a:pt x="75" y="0"/>
                  </a:cubicBezTo>
                  <a:lnTo>
                    <a:pt x="0" y="51"/>
                  </a:lnTo>
                  <a:close/>
                  <a:moveTo>
                    <a:pt x="81" y="21"/>
                  </a:moveTo>
                  <a:cubicBezTo>
                    <a:pt x="17" y="64"/>
                    <a:pt x="17" y="64"/>
                    <a:pt x="17" y="64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74" y="12"/>
                    <a:pt x="74" y="12"/>
                    <a:pt x="74" y="12"/>
                  </a:cubicBezTo>
                  <a:lnTo>
                    <a:pt x="81" y="21"/>
                  </a:lnTo>
                  <a:close/>
                </a:path>
              </a:pathLst>
            </a:custGeom>
            <a:solidFill>
              <a:srgbClr val="EA4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7"/>
            <p:cNvSpPr/>
            <p:nvPr/>
          </p:nvSpPr>
          <p:spPr bwMode="auto">
            <a:xfrm>
              <a:off x="8464550" y="2576513"/>
              <a:ext cx="319088" cy="871538"/>
            </a:xfrm>
            <a:custGeom>
              <a:avLst/>
              <a:gdLst>
                <a:gd name="T0" fmla="*/ 80 w 85"/>
                <a:gd name="T1" fmla="*/ 7 h 231"/>
                <a:gd name="T2" fmla="*/ 74 w 85"/>
                <a:gd name="T3" fmla="*/ 0 h 231"/>
                <a:gd name="T4" fmla="*/ 67 w 85"/>
                <a:gd name="T5" fmla="*/ 7 h 231"/>
                <a:gd name="T6" fmla="*/ 71 w 85"/>
                <a:gd name="T7" fmla="*/ 157 h 231"/>
                <a:gd name="T8" fmla="*/ 24 w 85"/>
                <a:gd name="T9" fmla="*/ 159 h 231"/>
                <a:gd name="T10" fmla="*/ 12 w 85"/>
                <a:gd name="T11" fmla="*/ 213 h 231"/>
                <a:gd name="T12" fmla="*/ 66 w 85"/>
                <a:gd name="T13" fmla="*/ 217 h 231"/>
                <a:gd name="T14" fmla="*/ 84 w 85"/>
                <a:gd name="T15" fmla="*/ 181 h 231"/>
                <a:gd name="T16" fmla="*/ 85 w 85"/>
                <a:gd name="T17" fmla="*/ 179 h 231"/>
                <a:gd name="T18" fmla="*/ 80 w 85"/>
                <a:gd name="T19" fmla="*/ 7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231">
                  <a:moveTo>
                    <a:pt x="80" y="7"/>
                  </a:moveTo>
                  <a:cubicBezTo>
                    <a:pt x="80" y="3"/>
                    <a:pt x="77" y="0"/>
                    <a:pt x="74" y="0"/>
                  </a:cubicBezTo>
                  <a:cubicBezTo>
                    <a:pt x="70" y="0"/>
                    <a:pt x="67" y="3"/>
                    <a:pt x="67" y="7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59" y="147"/>
                    <a:pt x="39" y="148"/>
                    <a:pt x="24" y="159"/>
                  </a:cubicBezTo>
                  <a:cubicBezTo>
                    <a:pt x="5" y="173"/>
                    <a:pt x="0" y="197"/>
                    <a:pt x="12" y="213"/>
                  </a:cubicBezTo>
                  <a:cubicBezTo>
                    <a:pt x="23" y="229"/>
                    <a:pt x="47" y="231"/>
                    <a:pt x="66" y="217"/>
                  </a:cubicBezTo>
                  <a:cubicBezTo>
                    <a:pt x="78" y="208"/>
                    <a:pt x="85" y="194"/>
                    <a:pt x="84" y="181"/>
                  </a:cubicBezTo>
                  <a:cubicBezTo>
                    <a:pt x="84" y="180"/>
                    <a:pt x="85" y="180"/>
                    <a:pt x="85" y="179"/>
                  </a:cubicBezTo>
                  <a:lnTo>
                    <a:pt x="80" y="7"/>
                  </a:lnTo>
                  <a:close/>
                </a:path>
              </a:pathLst>
            </a:custGeom>
            <a:solidFill>
              <a:srgbClr val="88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1632610" y="2747910"/>
            <a:ext cx="2236510" cy="1247377"/>
            <a:chOff x="1094674" y="2913261"/>
            <a:chExt cx="2236510" cy="1247377"/>
          </a:xfrm>
        </p:grpSpPr>
        <p:grpSp>
          <p:nvGrpSpPr>
            <p:cNvPr id="30" name="组合 29"/>
            <p:cNvGrpSpPr/>
            <p:nvPr/>
          </p:nvGrpSpPr>
          <p:grpSpPr>
            <a:xfrm>
              <a:off x="1094674" y="2913261"/>
              <a:ext cx="2236510" cy="1247377"/>
              <a:chOff x="971303" y="3640302"/>
              <a:chExt cx="2236510" cy="1247377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1021341" y="4426014"/>
                <a:ext cx="217218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2400" dirty="0" smtClean="0">
                    <a:solidFill>
                      <a:prstClr val="black"/>
                    </a:solidFill>
                    <a:latin typeface="microduino" panose="00000500000000000000" pitchFamily="50" charset="0"/>
                  </a:rPr>
                  <a:t>CONTENTS</a:t>
                </a:r>
                <a:endParaRPr lang="zh-CN" altLang="en-US" sz="2400" dirty="0">
                  <a:solidFill>
                    <a:prstClr val="black"/>
                  </a:solidFill>
                  <a:latin typeface="microduino" panose="00000500000000000000" pitchFamily="50" charset="0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971303" y="3640302"/>
                <a:ext cx="223651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0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课程目录</a:t>
                </a:r>
                <a:endParaRPr lang="zh-CN" altLang="en-US" sz="4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31" name="直接连接符 30"/>
            <p:cNvCxnSpPr/>
            <p:nvPr/>
          </p:nvCxnSpPr>
          <p:spPr>
            <a:xfrm>
              <a:off x="1242558" y="3664010"/>
              <a:ext cx="1955801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/>
        </p:nvGrpSpPr>
        <p:grpSpPr>
          <a:xfrm>
            <a:off x="5626667" y="2576022"/>
            <a:ext cx="4518819" cy="664688"/>
            <a:chOff x="2879931" y="3144822"/>
            <a:chExt cx="4518819" cy="664688"/>
          </a:xfrm>
        </p:grpSpPr>
        <p:sp>
          <p:nvSpPr>
            <p:cNvPr id="14" name="TextBox 4"/>
            <p:cNvSpPr>
              <a:spLocks noChangeArrowheads="1"/>
            </p:cNvSpPr>
            <p:nvPr/>
          </p:nvSpPr>
          <p:spPr bwMode="auto">
            <a:xfrm>
              <a:off x="4149762" y="3184779"/>
              <a:ext cx="3248988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动手做一个门铃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2BCA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02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626667" y="3823529"/>
            <a:ext cx="4887443" cy="664688"/>
            <a:chOff x="2879931" y="4222056"/>
            <a:chExt cx="4887443" cy="664688"/>
          </a:xfrm>
        </p:grpSpPr>
        <p:sp>
          <p:nvSpPr>
            <p:cNvPr id="17" name="TextBox 4"/>
            <p:cNvSpPr>
              <a:spLocks noChangeArrowheads="1"/>
            </p:cNvSpPr>
            <p:nvPr/>
          </p:nvSpPr>
          <p:spPr bwMode="auto">
            <a:xfrm>
              <a:off x="4149763" y="4262013"/>
              <a:ext cx="3617611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我们还能怎么玩</a:t>
              </a:r>
              <a:r>
                <a:rPr lang="en-US" altLang="zh-CN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 ?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2879931" y="4222056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FF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03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626667" y="5071035"/>
            <a:ext cx="4789542" cy="664688"/>
            <a:chOff x="2879931" y="5299289"/>
            <a:chExt cx="4789542" cy="664688"/>
          </a:xfrm>
        </p:grpSpPr>
        <p:sp>
          <p:nvSpPr>
            <p:cNvPr id="20" name="TextBox 4"/>
            <p:cNvSpPr>
              <a:spLocks noChangeArrowheads="1"/>
            </p:cNvSpPr>
            <p:nvPr/>
          </p:nvSpPr>
          <p:spPr bwMode="auto">
            <a:xfrm>
              <a:off x="4149763" y="5339246"/>
              <a:ext cx="3519710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 smtClean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分享学到的知识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2879931" y="5299289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F6AE1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04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626667" y="1328515"/>
            <a:ext cx="4887443" cy="664688"/>
            <a:chOff x="2879931" y="3144822"/>
            <a:chExt cx="4887443" cy="664688"/>
          </a:xfrm>
        </p:grpSpPr>
        <p:sp>
          <p:nvSpPr>
            <p:cNvPr id="35" name="TextBox 4"/>
            <p:cNvSpPr>
              <a:spLocks noChangeArrowheads="1"/>
            </p:cNvSpPr>
            <p:nvPr/>
          </p:nvSpPr>
          <p:spPr bwMode="auto">
            <a:xfrm>
              <a:off x="4149761" y="3184779"/>
              <a:ext cx="3617613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514350" indent="-5143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/>
              <a:r>
                <a:rPr lang="zh-CN" altLang="en-US" sz="3200" dirty="0">
                  <a:latin typeface="microduino" panose="00000500000000000000" pitchFamily="50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声音的秘密</a:t>
              </a:r>
              <a:endParaRPr lang="en-US" altLang="zh-CN" sz="3200" dirty="0">
                <a:latin typeface="microduino" panose="00000500000000000000" pitchFamily="50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2879931" y="3144822"/>
              <a:ext cx="961159" cy="664688"/>
            </a:xfrm>
            <a:prstGeom prst="roundRect">
              <a:avLst>
                <a:gd name="adj" fmla="val 12414"/>
              </a:avLst>
            </a:prstGeom>
            <a:solidFill>
              <a:srgbClr val="2390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dirty="0" smtClean="0">
                  <a:latin typeface="microduino" panose="00000500000000000000" pitchFamily="50" charset="0"/>
                </a:rPr>
                <a:t>01</a:t>
              </a:r>
              <a:endParaRPr lang="zh-CN" altLang="en-US" sz="4000" b="1" dirty="0">
                <a:latin typeface="microduino" panose="00000500000000000000" pitchFamily="50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328389" y="438209"/>
            <a:ext cx="3557541" cy="572554"/>
            <a:chOff x="328389" y="438209"/>
            <a:chExt cx="3557541" cy="572554"/>
          </a:xfrm>
          <a:solidFill>
            <a:srgbClr val="22BCAF"/>
          </a:solidFill>
        </p:grpSpPr>
        <p:sp>
          <p:nvSpPr>
            <p:cNvPr id="6" name="矩形 5"/>
            <p:cNvSpPr/>
            <p:nvPr/>
          </p:nvSpPr>
          <p:spPr>
            <a:xfrm>
              <a:off x="328389" y="438209"/>
              <a:ext cx="199879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49145" y="438209"/>
              <a:ext cx="3236785" cy="5725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91782" y="478525"/>
              <a:ext cx="2339103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duino" panose="00000500000000000000" pitchFamily="50" charset="0"/>
                  <a:ea typeface="微软雅黑" panose="020B0503020204020204" pitchFamily="34" charset="-122"/>
                </a:rPr>
                <a:t>一起认识材料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1804670" y="1871706"/>
            <a:ext cx="2950210" cy="4032524"/>
            <a:chOff x="1202891" y="1932702"/>
            <a:chExt cx="2950445" cy="3865024"/>
          </a:xfrm>
        </p:grpSpPr>
        <p:grpSp>
          <p:nvGrpSpPr>
            <p:cNvPr id="33" name="组合 32"/>
            <p:cNvGrpSpPr/>
            <p:nvPr/>
          </p:nvGrpSpPr>
          <p:grpSpPr>
            <a:xfrm>
              <a:off x="1730752" y="1932702"/>
              <a:ext cx="1889722" cy="1459786"/>
              <a:chOff x="5797550" y="3206750"/>
              <a:chExt cx="600075" cy="46355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5"/>
              <p:cNvSpPr>
                <a:spLocks noEditPoints="1"/>
              </p:cNvSpPr>
              <p:nvPr/>
            </p:nvSpPr>
            <p:spPr bwMode="auto">
              <a:xfrm>
                <a:off x="5797550" y="3209925"/>
                <a:ext cx="600075" cy="379413"/>
              </a:xfrm>
              <a:custGeom>
                <a:avLst/>
                <a:gdLst>
                  <a:gd name="T0" fmla="*/ 155 w 157"/>
                  <a:gd name="T1" fmla="*/ 46 h 99"/>
                  <a:gd name="T2" fmla="*/ 154 w 157"/>
                  <a:gd name="T3" fmla="*/ 45 h 99"/>
                  <a:gd name="T4" fmla="*/ 88 w 157"/>
                  <a:gd name="T5" fmla="*/ 2 h 99"/>
                  <a:gd name="T6" fmla="*/ 74 w 157"/>
                  <a:gd name="T7" fmla="*/ 2 h 99"/>
                  <a:gd name="T8" fmla="*/ 3 w 157"/>
                  <a:gd name="T9" fmla="*/ 45 h 99"/>
                  <a:gd name="T10" fmla="*/ 3 w 157"/>
                  <a:gd name="T11" fmla="*/ 45 h 99"/>
                  <a:gd name="T12" fmla="*/ 0 w 157"/>
                  <a:gd name="T13" fmla="*/ 45 h 99"/>
                  <a:gd name="T14" fmla="*/ 0 w 157"/>
                  <a:gd name="T15" fmla="*/ 49 h 99"/>
                  <a:gd name="T16" fmla="*/ 0 w 157"/>
                  <a:gd name="T17" fmla="*/ 49 h 99"/>
                  <a:gd name="T18" fmla="*/ 0 w 157"/>
                  <a:gd name="T19" fmla="*/ 49 h 99"/>
                  <a:gd name="T20" fmla="*/ 0 w 157"/>
                  <a:gd name="T21" fmla="*/ 49 h 99"/>
                  <a:gd name="T22" fmla="*/ 3 w 157"/>
                  <a:gd name="T23" fmla="*/ 54 h 99"/>
                  <a:gd name="T24" fmla="*/ 70 w 157"/>
                  <a:gd name="T25" fmla="*/ 97 h 99"/>
                  <a:gd name="T26" fmla="*/ 84 w 157"/>
                  <a:gd name="T27" fmla="*/ 97 h 99"/>
                  <a:gd name="T28" fmla="*/ 154 w 157"/>
                  <a:gd name="T29" fmla="*/ 54 h 99"/>
                  <a:gd name="T30" fmla="*/ 157 w 157"/>
                  <a:gd name="T31" fmla="*/ 49 h 99"/>
                  <a:gd name="T32" fmla="*/ 157 w 157"/>
                  <a:gd name="T33" fmla="*/ 49 h 99"/>
                  <a:gd name="T34" fmla="*/ 157 w 157"/>
                  <a:gd name="T35" fmla="*/ 45 h 99"/>
                  <a:gd name="T36" fmla="*/ 155 w 157"/>
                  <a:gd name="T37" fmla="*/ 46 h 99"/>
                  <a:gd name="T38" fmla="*/ 84 w 157"/>
                  <a:gd name="T39" fmla="*/ 13 h 99"/>
                  <a:gd name="T40" fmla="*/ 77 w 157"/>
                  <a:gd name="T41" fmla="*/ 13 h 99"/>
                  <a:gd name="T42" fmla="*/ 77 w 157"/>
                  <a:gd name="T43" fmla="*/ 8 h 99"/>
                  <a:gd name="T44" fmla="*/ 84 w 157"/>
                  <a:gd name="T45" fmla="*/ 8 h 99"/>
                  <a:gd name="T46" fmla="*/ 84 w 157"/>
                  <a:gd name="T47" fmla="*/ 13 h 99"/>
                  <a:gd name="T48" fmla="*/ 145 w 157"/>
                  <a:gd name="T49" fmla="*/ 52 h 99"/>
                  <a:gd name="T50" fmla="*/ 144 w 157"/>
                  <a:gd name="T51" fmla="*/ 52 h 99"/>
                  <a:gd name="T52" fmla="*/ 137 w 157"/>
                  <a:gd name="T53" fmla="*/ 52 h 99"/>
                  <a:gd name="T54" fmla="*/ 137 w 157"/>
                  <a:gd name="T55" fmla="*/ 47 h 99"/>
                  <a:gd name="T56" fmla="*/ 145 w 157"/>
                  <a:gd name="T57" fmla="*/ 47 h 99"/>
                  <a:gd name="T58" fmla="*/ 145 w 157"/>
                  <a:gd name="T59" fmla="*/ 5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7" h="99">
                    <a:moveTo>
                      <a:pt x="155" y="46"/>
                    </a:moveTo>
                    <a:cubicBezTo>
                      <a:pt x="155" y="46"/>
                      <a:pt x="155" y="45"/>
                      <a:pt x="154" y="45"/>
                    </a:cubicBezTo>
                    <a:cubicBezTo>
                      <a:pt x="88" y="2"/>
                      <a:pt x="88" y="2"/>
                      <a:pt x="88" y="2"/>
                    </a:cubicBezTo>
                    <a:cubicBezTo>
                      <a:pt x="84" y="0"/>
                      <a:pt x="78" y="0"/>
                      <a:pt x="74" y="2"/>
                    </a:cubicBezTo>
                    <a:cubicBezTo>
                      <a:pt x="3" y="45"/>
                      <a:pt x="3" y="45"/>
                      <a:pt x="3" y="45"/>
                    </a:cubicBezTo>
                    <a:cubicBezTo>
                      <a:pt x="3" y="45"/>
                      <a:pt x="3" y="45"/>
                      <a:pt x="3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1"/>
                      <a:pt x="1" y="52"/>
                      <a:pt x="3" y="54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3" y="99"/>
                      <a:pt x="80" y="99"/>
                      <a:pt x="84" y="97"/>
                    </a:cubicBezTo>
                    <a:cubicBezTo>
                      <a:pt x="154" y="54"/>
                      <a:pt x="154" y="54"/>
                      <a:pt x="154" y="54"/>
                    </a:cubicBezTo>
                    <a:cubicBezTo>
                      <a:pt x="156" y="53"/>
                      <a:pt x="157" y="51"/>
                      <a:pt x="157" y="49"/>
                    </a:cubicBezTo>
                    <a:cubicBezTo>
                      <a:pt x="157" y="49"/>
                      <a:pt x="157" y="49"/>
                      <a:pt x="157" y="49"/>
                    </a:cubicBezTo>
                    <a:cubicBezTo>
                      <a:pt x="157" y="45"/>
                      <a:pt x="157" y="45"/>
                      <a:pt x="157" y="45"/>
                    </a:cubicBezTo>
                    <a:lnTo>
                      <a:pt x="155" y="46"/>
                    </a:lnTo>
                    <a:close/>
                    <a:moveTo>
                      <a:pt x="84" y="13"/>
                    </a:moveTo>
                    <a:cubicBezTo>
                      <a:pt x="82" y="14"/>
                      <a:pt x="79" y="14"/>
                      <a:pt x="77" y="13"/>
                    </a:cubicBezTo>
                    <a:cubicBezTo>
                      <a:pt x="75" y="11"/>
                      <a:pt x="75" y="9"/>
                      <a:pt x="77" y="8"/>
                    </a:cubicBezTo>
                    <a:cubicBezTo>
                      <a:pt x="79" y="7"/>
                      <a:pt x="82" y="7"/>
                      <a:pt x="84" y="8"/>
                    </a:cubicBezTo>
                    <a:cubicBezTo>
                      <a:pt x="86" y="9"/>
                      <a:pt x="86" y="11"/>
                      <a:pt x="84" y="13"/>
                    </a:cubicBezTo>
                    <a:close/>
                    <a:moveTo>
                      <a:pt x="145" y="52"/>
                    </a:moveTo>
                    <a:cubicBezTo>
                      <a:pt x="144" y="52"/>
                      <a:pt x="144" y="52"/>
                      <a:pt x="144" y="52"/>
                    </a:cubicBezTo>
                    <a:cubicBezTo>
                      <a:pt x="142" y="53"/>
                      <a:pt x="139" y="53"/>
                      <a:pt x="137" y="52"/>
                    </a:cubicBezTo>
                    <a:cubicBezTo>
                      <a:pt x="135" y="51"/>
                      <a:pt x="135" y="48"/>
                      <a:pt x="137" y="47"/>
                    </a:cubicBezTo>
                    <a:cubicBezTo>
                      <a:pt x="139" y="46"/>
                      <a:pt x="143" y="46"/>
                      <a:pt x="145" y="47"/>
                    </a:cubicBezTo>
                    <a:cubicBezTo>
                      <a:pt x="146" y="48"/>
                      <a:pt x="146" y="50"/>
                      <a:pt x="145" y="52"/>
                    </a:cubicBezTo>
                    <a:close/>
                  </a:path>
                </a:pathLst>
              </a:custGeom>
              <a:solidFill>
                <a:srgbClr val="D2D1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7"/>
              <p:cNvSpPr>
                <a:spLocks noEditPoints="1"/>
              </p:cNvSpPr>
              <p:nvPr/>
            </p:nvSpPr>
            <p:spPr bwMode="auto">
              <a:xfrm>
                <a:off x="6299200" y="3355975"/>
                <a:ext cx="73025" cy="46038"/>
              </a:xfrm>
              <a:custGeom>
                <a:avLst/>
                <a:gdLst>
                  <a:gd name="T0" fmla="*/ 16 w 19"/>
                  <a:gd name="T1" fmla="*/ 2 h 12"/>
                  <a:gd name="T2" fmla="*/ 4 w 19"/>
                  <a:gd name="T3" fmla="*/ 2 h 12"/>
                  <a:gd name="T4" fmla="*/ 3 w 19"/>
                  <a:gd name="T5" fmla="*/ 10 h 12"/>
                  <a:gd name="T6" fmla="*/ 16 w 19"/>
                  <a:gd name="T7" fmla="*/ 10 h 12"/>
                  <a:gd name="T8" fmla="*/ 16 w 19"/>
                  <a:gd name="T9" fmla="*/ 2 h 12"/>
                  <a:gd name="T10" fmla="*/ 13 w 19"/>
                  <a:gd name="T11" fmla="*/ 9 h 12"/>
                  <a:gd name="T12" fmla="*/ 6 w 19"/>
                  <a:gd name="T13" fmla="*/ 9 h 12"/>
                  <a:gd name="T14" fmla="*/ 6 w 19"/>
                  <a:gd name="T15" fmla="*/ 4 h 12"/>
                  <a:gd name="T16" fmla="*/ 14 w 19"/>
                  <a:gd name="T17" fmla="*/ 4 h 12"/>
                  <a:gd name="T18" fmla="*/ 13 w 19"/>
                  <a:gd name="T1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2">
                    <a:moveTo>
                      <a:pt x="16" y="2"/>
                    </a:moveTo>
                    <a:cubicBezTo>
                      <a:pt x="13" y="0"/>
                      <a:pt x="7" y="0"/>
                      <a:pt x="4" y="2"/>
                    </a:cubicBezTo>
                    <a:cubicBezTo>
                      <a:pt x="0" y="4"/>
                      <a:pt x="0" y="8"/>
                      <a:pt x="3" y="10"/>
                    </a:cubicBezTo>
                    <a:cubicBezTo>
                      <a:pt x="7" y="12"/>
                      <a:pt x="12" y="12"/>
                      <a:pt x="16" y="10"/>
                    </a:cubicBezTo>
                    <a:cubicBezTo>
                      <a:pt x="19" y="8"/>
                      <a:pt x="19" y="4"/>
                      <a:pt x="16" y="2"/>
                    </a:cubicBezTo>
                    <a:close/>
                    <a:moveTo>
                      <a:pt x="13" y="9"/>
                    </a:moveTo>
                    <a:cubicBezTo>
                      <a:pt x="11" y="10"/>
                      <a:pt x="8" y="10"/>
                      <a:pt x="6" y="9"/>
                    </a:cubicBezTo>
                    <a:cubicBezTo>
                      <a:pt x="4" y="7"/>
                      <a:pt x="4" y="5"/>
                      <a:pt x="6" y="4"/>
                    </a:cubicBezTo>
                    <a:cubicBezTo>
                      <a:pt x="8" y="3"/>
                      <a:pt x="12" y="3"/>
                      <a:pt x="14" y="4"/>
                    </a:cubicBezTo>
                    <a:cubicBezTo>
                      <a:pt x="16" y="5"/>
                      <a:pt x="15" y="7"/>
                      <a:pt x="13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8"/>
              <p:cNvSpPr>
                <a:spLocks noEditPoints="1"/>
              </p:cNvSpPr>
              <p:nvPr/>
            </p:nvSpPr>
            <p:spPr bwMode="auto">
              <a:xfrm>
                <a:off x="6069013" y="3206750"/>
                <a:ext cx="73025" cy="46038"/>
              </a:xfrm>
              <a:custGeom>
                <a:avLst/>
                <a:gdLst>
                  <a:gd name="T0" fmla="*/ 16 w 19"/>
                  <a:gd name="T1" fmla="*/ 2 h 12"/>
                  <a:gd name="T2" fmla="*/ 4 w 19"/>
                  <a:gd name="T3" fmla="*/ 2 h 12"/>
                  <a:gd name="T4" fmla="*/ 3 w 19"/>
                  <a:gd name="T5" fmla="*/ 10 h 12"/>
                  <a:gd name="T6" fmla="*/ 16 w 19"/>
                  <a:gd name="T7" fmla="*/ 10 h 12"/>
                  <a:gd name="T8" fmla="*/ 16 w 19"/>
                  <a:gd name="T9" fmla="*/ 2 h 12"/>
                  <a:gd name="T10" fmla="*/ 13 w 19"/>
                  <a:gd name="T11" fmla="*/ 9 h 12"/>
                  <a:gd name="T12" fmla="*/ 6 w 19"/>
                  <a:gd name="T13" fmla="*/ 9 h 12"/>
                  <a:gd name="T14" fmla="*/ 6 w 19"/>
                  <a:gd name="T15" fmla="*/ 4 h 12"/>
                  <a:gd name="T16" fmla="*/ 13 w 19"/>
                  <a:gd name="T17" fmla="*/ 4 h 12"/>
                  <a:gd name="T18" fmla="*/ 13 w 19"/>
                  <a:gd name="T1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2">
                    <a:moveTo>
                      <a:pt x="16" y="2"/>
                    </a:moveTo>
                    <a:cubicBezTo>
                      <a:pt x="13" y="0"/>
                      <a:pt x="7" y="0"/>
                      <a:pt x="4" y="2"/>
                    </a:cubicBezTo>
                    <a:cubicBezTo>
                      <a:pt x="0" y="4"/>
                      <a:pt x="0" y="8"/>
                      <a:pt x="3" y="10"/>
                    </a:cubicBezTo>
                    <a:cubicBezTo>
                      <a:pt x="7" y="12"/>
                      <a:pt x="12" y="12"/>
                      <a:pt x="16" y="10"/>
                    </a:cubicBezTo>
                    <a:cubicBezTo>
                      <a:pt x="19" y="8"/>
                      <a:pt x="19" y="5"/>
                      <a:pt x="16" y="2"/>
                    </a:cubicBezTo>
                    <a:close/>
                    <a:moveTo>
                      <a:pt x="13" y="9"/>
                    </a:moveTo>
                    <a:cubicBezTo>
                      <a:pt x="11" y="10"/>
                      <a:pt x="8" y="10"/>
                      <a:pt x="6" y="9"/>
                    </a:cubicBezTo>
                    <a:cubicBezTo>
                      <a:pt x="4" y="7"/>
                      <a:pt x="4" y="5"/>
                      <a:pt x="6" y="4"/>
                    </a:cubicBezTo>
                    <a:cubicBezTo>
                      <a:pt x="8" y="3"/>
                      <a:pt x="11" y="3"/>
                      <a:pt x="13" y="4"/>
                    </a:cubicBezTo>
                    <a:cubicBezTo>
                      <a:pt x="15" y="5"/>
                      <a:pt x="15" y="7"/>
                      <a:pt x="13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9"/>
              <p:cNvSpPr/>
              <p:nvPr/>
            </p:nvSpPr>
            <p:spPr bwMode="auto">
              <a:xfrm>
                <a:off x="5995988" y="3471863"/>
                <a:ext cx="111125" cy="149225"/>
              </a:xfrm>
              <a:custGeom>
                <a:avLst/>
                <a:gdLst>
                  <a:gd name="T0" fmla="*/ 20 w 70"/>
                  <a:gd name="T1" fmla="*/ 55 h 94"/>
                  <a:gd name="T2" fmla="*/ 20 w 70"/>
                  <a:gd name="T3" fmla="*/ 41 h 94"/>
                  <a:gd name="T4" fmla="*/ 70 w 70"/>
                  <a:gd name="T5" fmla="*/ 9 h 94"/>
                  <a:gd name="T6" fmla="*/ 70 w 70"/>
                  <a:gd name="T7" fmla="*/ 0 h 94"/>
                  <a:gd name="T8" fmla="*/ 0 w 70"/>
                  <a:gd name="T9" fmla="*/ 43 h 94"/>
                  <a:gd name="T10" fmla="*/ 0 w 70"/>
                  <a:gd name="T11" fmla="*/ 94 h 94"/>
                  <a:gd name="T12" fmla="*/ 44 w 70"/>
                  <a:gd name="T13" fmla="*/ 70 h 94"/>
                  <a:gd name="T14" fmla="*/ 20 w 70"/>
                  <a:gd name="T15" fmla="*/ 5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0" h="94">
                    <a:moveTo>
                      <a:pt x="20" y="55"/>
                    </a:moveTo>
                    <a:lnTo>
                      <a:pt x="20" y="41"/>
                    </a:lnTo>
                    <a:lnTo>
                      <a:pt x="70" y="9"/>
                    </a:lnTo>
                    <a:lnTo>
                      <a:pt x="70" y="0"/>
                    </a:lnTo>
                    <a:lnTo>
                      <a:pt x="0" y="43"/>
                    </a:lnTo>
                    <a:lnTo>
                      <a:pt x="0" y="94"/>
                    </a:lnTo>
                    <a:lnTo>
                      <a:pt x="44" y="70"/>
                    </a:lnTo>
                    <a:lnTo>
                      <a:pt x="20" y="55"/>
                    </a:lnTo>
                    <a:close/>
                  </a:path>
                </a:pathLst>
              </a:custGeom>
              <a:solidFill>
                <a:srgbClr val="2E2C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0"/>
              <p:cNvSpPr/>
              <p:nvPr/>
            </p:nvSpPr>
            <p:spPr bwMode="auto">
              <a:xfrm>
                <a:off x="5816600" y="3355975"/>
                <a:ext cx="290513" cy="184150"/>
              </a:xfrm>
              <a:custGeom>
                <a:avLst/>
                <a:gdLst>
                  <a:gd name="T0" fmla="*/ 0 w 183"/>
                  <a:gd name="T1" fmla="*/ 44 h 116"/>
                  <a:gd name="T2" fmla="*/ 72 w 183"/>
                  <a:gd name="T3" fmla="*/ 0 h 116"/>
                  <a:gd name="T4" fmla="*/ 183 w 183"/>
                  <a:gd name="T5" fmla="*/ 73 h 116"/>
                  <a:gd name="T6" fmla="*/ 113 w 183"/>
                  <a:gd name="T7" fmla="*/ 116 h 116"/>
                  <a:gd name="T8" fmla="*/ 0 w 183"/>
                  <a:gd name="T9" fmla="*/ 4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16">
                    <a:moveTo>
                      <a:pt x="0" y="44"/>
                    </a:moveTo>
                    <a:lnTo>
                      <a:pt x="72" y="0"/>
                    </a:lnTo>
                    <a:lnTo>
                      <a:pt x="183" y="73"/>
                    </a:lnTo>
                    <a:lnTo>
                      <a:pt x="113" y="116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1"/>
              <p:cNvSpPr/>
              <p:nvPr/>
            </p:nvSpPr>
            <p:spPr bwMode="auto">
              <a:xfrm>
                <a:off x="5816600" y="3382963"/>
                <a:ext cx="252413" cy="157163"/>
              </a:xfrm>
              <a:custGeom>
                <a:avLst/>
                <a:gdLst>
                  <a:gd name="T0" fmla="*/ 0 w 66"/>
                  <a:gd name="T1" fmla="*/ 11 h 41"/>
                  <a:gd name="T2" fmla="*/ 47 w 66"/>
                  <a:gd name="T3" fmla="*/ 41 h 41"/>
                  <a:gd name="T4" fmla="*/ 66 w 66"/>
                  <a:gd name="T5" fmla="*/ 30 h 41"/>
                  <a:gd name="T6" fmla="*/ 51 w 66"/>
                  <a:gd name="T7" fmla="*/ 20 h 41"/>
                  <a:gd name="T8" fmla="*/ 50 w 66"/>
                  <a:gd name="T9" fmla="*/ 19 h 41"/>
                  <a:gd name="T10" fmla="*/ 51 w 66"/>
                  <a:gd name="T11" fmla="*/ 18 h 41"/>
                  <a:gd name="T12" fmla="*/ 58 w 66"/>
                  <a:gd name="T13" fmla="*/ 14 h 41"/>
                  <a:gd name="T14" fmla="*/ 54 w 66"/>
                  <a:gd name="T15" fmla="*/ 11 h 41"/>
                  <a:gd name="T16" fmla="*/ 44 w 66"/>
                  <a:gd name="T17" fmla="*/ 5 h 41"/>
                  <a:gd name="T18" fmla="*/ 37 w 66"/>
                  <a:gd name="T19" fmla="*/ 9 h 41"/>
                  <a:gd name="T20" fmla="*/ 36 w 66"/>
                  <a:gd name="T21" fmla="*/ 9 h 41"/>
                  <a:gd name="T22" fmla="*/ 34 w 66"/>
                  <a:gd name="T23" fmla="*/ 9 h 41"/>
                  <a:gd name="T24" fmla="*/ 19 w 66"/>
                  <a:gd name="T2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6" h="41">
                    <a:moveTo>
                      <a:pt x="0" y="11"/>
                    </a:moveTo>
                    <a:cubicBezTo>
                      <a:pt x="47" y="41"/>
                      <a:pt x="47" y="41"/>
                      <a:pt x="47" y="41"/>
                    </a:cubicBezTo>
                    <a:cubicBezTo>
                      <a:pt x="66" y="30"/>
                      <a:pt x="66" y="30"/>
                      <a:pt x="66" y="30"/>
                    </a:cubicBezTo>
                    <a:cubicBezTo>
                      <a:pt x="51" y="20"/>
                      <a:pt x="51" y="20"/>
                      <a:pt x="51" y="20"/>
                    </a:cubicBezTo>
                    <a:cubicBezTo>
                      <a:pt x="50" y="20"/>
                      <a:pt x="50" y="19"/>
                      <a:pt x="50" y="19"/>
                    </a:cubicBezTo>
                    <a:cubicBezTo>
                      <a:pt x="50" y="19"/>
                      <a:pt x="51" y="18"/>
                      <a:pt x="51" y="18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6" y="10"/>
                      <a:pt x="36" y="9"/>
                    </a:cubicBezTo>
                    <a:cubicBezTo>
                      <a:pt x="35" y="10"/>
                      <a:pt x="35" y="9"/>
                      <a:pt x="34" y="9"/>
                    </a:cubicBezTo>
                    <a:cubicBezTo>
                      <a:pt x="19" y="0"/>
                      <a:pt x="19" y="0"/>
                      <a:pt x="19" y="0"/>
                    </a:cubicBezTo>
                  </a:path>
                </a:pathLst>
              </a:custGeom>
              <a:solidFill>
                <a:srgbClr val="424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12"/>
              <p:cNvSpPr>
                <a:spLocks noEditPoints="1"/>
              </p:cNvSpPr>
              <p:nvPr/>
            </p:nvSpPr>
            <p:spPr bwMode="auto">
              <a:xfrm>
                <a:off x="5927725" y="3379788"/>
                <a:ext cx="146050" cy="92075"/>
              </a:xfrm>
              <a:custGeom>
                <a:avLst/>
                <a:gdLst>
                  <a:gd name="T0" fmla="*/ 2 w 38"/>
                  <a:gd name="T1" fmla="*/ 6 h 24"/>
                  <a:gd name="T2" fmla="*/ 3 w 38"/>
                  <a:gd name="T3" fmla="*/ 1 h 24"/>
                  <a:gd name="T4" fmla="*/ 10 w 38"/>
                  <a:gd name="T5" fmla="*/ 1 h 24"/>
                  <a:gd name="T6" fmla="*/ 10 w 38"/>
                  <a:gd name="T7" fmla="*/ 6 h 24"/>
                  <a:gd name="T8" fmla="*/ 2 w 38"/>
                  <a:gd name="T9" fmla="*/ 6 h 24"/>
                  <a:gd name="T10" fmla="*/ 28 w 38"/>
                  <a:gd name="T11" fmla="*/ 23 h 24"/>
                  <a:gd name="T12" fmla="*/ 29 w 38"/>
                  <a:gd name="T13" fmla="*/ 18 h 24"/>
                  <a:gd name="T14" fmla="*/ 36 w 38"/>
                  <a:gd name="T15" fmla="*/ 18 h 24"/>
                  <a:gd name="T16" fmla="*/ 36 w 38"/>
                  <a:gd name="T17" fmla="*/ 23 h 24"/>
                  <a:gd name="T18" fmla="*/ 28 w 38"/>
                  <a:gd name="T19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24">
                    <a:moveTo>
                      <a:pt x="2" y="6"/>
                    </a:moveTo>
                    <a:cubicBezTo>
                      <a:pt x="0" y="5"/>
                      <a:pt x="0" y="3"/>
                      <a:pt x="3" y="1"/>
                    </a:cubicBezTo>
                    <a:cubicBezTo>
                      <a:pt x="5" y="0"/>
                      <a:pt x="8" y="0"/>
                      <a:pt x="10" y="1"/>
                    </a:cubicBezTo>
                    <a:cubicBezTo>
                      <a:pt x="12" y="3"/>
                      <a:pt x="12" y="5"/>
                      <a:pt x="10" y="6"/>
                    </a:cubicBezTo>
                    <a:cubicBezTo>
                      <a:pt x="8" y="7"/>
                      <a:pt x="4" y="7"/>
                      <a:pt x="2" y="6"/>
                    </a:cubicBezTo>
                    <a:moveTo>
                      <a:pt x="28" y="23"/>
                    </a:moveTo>
                    <a:cubicBezTo>
                      <a:pt x="26" y="22"/>
                      <a:pt x="27" y="20"/>
                      <a:pt x="29" y="18"/>
                    </a:cubicBezTo>
                    <a:cubicBezTo>
                      <a:pt x="31" y="17"/>
                      <a:pt x="34" y="17"/>
                      <a:pt x="36" y="18"/>
                    </a:cubicBezTo>
                    <a:cubicBezTo>
                      <a:pt x="38" y="20"/>
                      <a:pt x="38" y="22"/>
                      <a:pt x="36" y="23"/>
                    </a:cubicBezTo>
                    <a:cubicBezTo>
                      <a:pt x="34" y="24"/>
                      <a:pt x="30" y="24"/>
                      <a:pt x="28" y="23"/>
                    </a:cubicBezTo>
                  </a:path>
                </a:pathLst>
              </a:custGeom>
              <a:solidFill>
                <a:srgbClr val="424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13"/>
              <p:cNvSpPr/>
              <p:nvPr/>
            </p:nvSpPr>
            <p:spPr bwMode="auto">
              <a:xfrm>
                <a:off x="6027738" y="3444875"/>
                <a:ext cx="46038" cy="26988"/>
              </a:xfrm>
              <a:custGeom>
                <a:avLst/>
                <a:gdLst>
                  <a:gd name="T0" fmla="*/ 10 w 12"/>
                  <a:gd name="T1" fmla="*/ 1 h 7"/>
                  <a:gd name="T2" fmla="*/ 3 w 12"/>
                  <a:gd name="T3" fmla="*/ 1 h 7"/>
                  <a:gd name="T4" fmla="*/ 2 w 12"/>
                  <a:gd name="T5" fmla="*/ 6 h 7"/>
                  <a:gd name="T6" fmla="*/ 10 w 12"/>
                  <a:gd name="T7" fmla="*/ 6 h 7"/>
                  <a:gd name="T8" fmla="*/ 10 w 12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7">
                    <a:moveTo>
                      <a:pt x="10" y="1"/>
                    </a:moveTo>
                    <a:cubicBezTo>
                      <a:pt x="8" y="0"/>
                      <a:pt x="5" y="0"/>
                      <a:pt x="3" y="1"/>
                    </a:cubicBezTo>
                    <a:cubicBezTo>
                      <a:pt x="1" y="3"/>
                      <a:pt x="0" y="5"/>
                      <a:pt x="2" y="6"/>
                    </a:cubicBezTo>
                    <a:cubicBezTo>
                      <a:pt x="4" y="7"/>
                      <a:pt x="8" y="7"/>
                      <a:pt x="10" y="6"/>
                    </a:cubicBezTo>
                    <a:cubicBezTo>
                      <a:pt x="12" y="5"/>
                      <a:pt x="12" y="3"/>
                      <a:pt x="10" y="1"/>
                    </a:cubicBezTo>
                  </a:path>
                </a:pathLst>
              </a:custGeom>
              <a:solidFill>
                <a:srgbClr val="424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14"/>
              <p:cNvSpPr/>
              <p:nvPr/>
            </p:nvSpPr>
            <p:spPr bwMode="auto">
              <a:xfrm>
                <a:off x="5927725" y="3379788"/>
                <a:ext cx="46038" cy="26988"/>
              </a:xfrm>
              <a:custGeom>
                <a:avLst/>
                <a:gdLst>
                  <a:gd name="T0" fmla="*/ 10 w 12"/>
                  <a:gd name="T1" fmla="*/ 1 h 7"/>
                  <a:gd name="T2" fmla="*/ 3 w 12"/>
                  <a:gd name="T3" fmla="*/ 1 h 7"/>
                  <a:gd name="T4" fmla="*/ 2 w 12"/>
                  <a:gd name="T5" fmla="*/ 6 h 7"/>
                  <a:gd name="T6" fmla="*/ 10 w 12"/>
                  <a:gd name="T7" fmla="*/ 6 h 7"/>
                  <a:gd name="T8" fmla="*/ 10 w 12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7">
                    <a:moveTo>
                      <a:pt x="10" y="1"/>
                    </a:moveTo>
                    <a:cubicBezTo>
                      <a:pt x="8" y="0"/>
                      <a:pt x="5" y="0"/>
                      <a:pt x="3" y="1"/>
                    </a:cubicBezTo>
                    <a:cubicBezTo>
                      <a:pt x="0" y="3"/>
                      <a:pt x="0" y="5"/>
                      <a:pt x="2" y="6"/>
                    </a:cubicBezTo>
                    <a:cubicBezTo>
                      <a:pt x="4" y="7"/>
                      <a:pt x="8" y="7"/>
                      <a:pt x="10" y="6"/>
                    </a:cubicBezTo>
                    <a:cubicBezTo>
                      <a:pt x="12" y="5"/>
                      <a:pt x="12" y="3"/>
                      <a:pt x="10" y="1"/>
                    </a:cubicBezTo>
                  </a:path>
                </a:pathLst>
              </a:custGeom>
              <a:solidFill>
                <a:srgbClr val="4240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15"/>
              <p:cNvSpPr/>
              <p:nvPr/>
            </p:nvSpPr>
            <p:spPr bwMode="auto">
              <a:xfrm>
                <a:off x="5816600" y="3425825"/>
                <a:ext cx="179388" cy="195263"/>
              </a:xfrm>
              <a:custGeom>
                <a:avLst/>
                <a:gdLst>
                  <a:gd name="T0" fmla="*/ 0 w 113"/>
                  <a:gd name="T1" fmla="*/ 0 h 123"/>
                  <a:gd name="T2" fmla="*/ 0 w 113"/>
                  <a:gd name="T3" fmla="*/ 50 h 123"/>
                  <a:gd name="T4" fmla="*/ 113 w 113"/>
                  <a:gd name="T5" fmla="*/ 123 h 123"/>
                  <a:gd name="T6" fmla="*/ 113 w 113"/>
                  <a:gd name="T7" fmla="*/ 72 h 123"/>
                  <a:gd name="T8" fmla="*/ 0 w 113"/>
                  <a:gd name="T9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" h="123">
                    <a:moveTo>
                      <a:pt x="0" y="0"/>
                    </a:moveTo>
                    <a:lnTo>
                      <a:pt x="0" y="50"/>
                    </a:lnTo>
                    <a:lnTo>
                      <a:pt x="113" y="123"/>
                    </a:lnTo>
                    <a:lnTo>
                      <a:pt x="113" y="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2C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6"/>
              <p:cNvSpPr/>
              <p:nvPr/>
            </p:nvSpPr>
            <p:spPr bwMode="auto">
              <a:xfrm>
                <a:off x="6069013" y="3471863"/>
                <a:ext cx="38100" cy="41275"/>
              </a:xfrm>
              <a:custGeom>
                <a:avLst/>
                <a:gdLst>
                  <a:gd name="T0" fmla="*/ 0 w 24"/>
                  <a:gd name="T1" fmla="*/ 16 h 26"/>
                  <a:gd name="T2" fmla="*/ 0 w 24"/>
                  <a:gd name="T3" fmla="*/ 26 h 26"/>
                  <a:gd name="T4" fmla="*/ 24 w 24"/>
                  <a:gd name="T5" fmla="*/ 9 h 26"/>
                  <a:gd name="T6" fmla="*/ 24 w 24"/>
                  <a:gd name="T7" fmla="*/ 0 h 26"/>
                  <a:gd name="T8" fmla="*/ 0 w 24"/>
                  <a:gd name="T9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6">
                    <a:moveTo>
                      <a:pt x="0" y="16"/>
                    </a:moveTo>
                    <a:lnTo>
                      <a:pt x="0" y="26"/>
                    </a:lnTo>
                    <a:lnTo>
                      <a:pt x="24" y="9"/>
                    </a:lnTo>
                    <a:lnTo>
                      <a:pt x="24" y="0"/>
                    </a:lnTo>
                    <a:lnTo>
                      <a:pt x="0" y="16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17"/>
              <p:cNvSpPr/>
              <p:nvPr/>
            </p:nvSpPr>
            <p:spPr bwMode="auto">
              <a:xfrm>
                <a:off x="5821363" y="3440113"/>
                <a:ext cx="149225" cy="207963"/>
              </a:xfrm>
              <a:custGeom>
                <a:avLst/>
                <a:gdLst>
                  <a:gd name="T0" fmla="*/ 0 w 94"/>
                  <a:gd name="T1" fmla="*/ 0 h 131"/>
                  <a:gd name="T2" fmla="*/ 74 w 94"/>
                  <a:gd name="T3" fmla="*/ 75 h 131"/>
                  <a:gd name="T4" fmla="*/ 74 w 94"/>
                  <a:gd name="T5" fmla="*/ 80 h 131"/>
                  <a:gd name="T6" fmla="*/ 94 w 94"/>
                  <a:gd name="T7" fmla="*/ 99 h 131"/>
                  <a:gd name="T8" fmla="*/ 94 w 94"/>
                  <a:gd name="T9" fmla="*/ 131 h 131"/>
                  <a:gd name="T10" fmla="*/ 81 w 94"/>
                  <a:gd name="T11" fmla="*/ 121 h 131"/>
                  <a:gd name="T12" fmla="*/ 0 w 94"/>
                  <a:gd name="T13" fmla="*/ 36 h 131"/>
                  <a:gd name="T14" fmla="*/ 0 w 94"/>
                  <a:gd name="T15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4" h="131">
                    <a:moveTo>
                      <a:pt x="0" y="0"/>
                    </a:moveTo>
                    <a:lnTo>
                      <a:pt x="74" y="75"/>
                    </a:lnTo>
                    <a:lnTo>
                      <a:pt x="74" y="80"/>
                    </a:lnTo>
                    <a:lnTo>
                      <a:pt x="94" y="99"/>
                    </a:lnTo>
                    <a:lnTo>
                      <a:pt x="94" y="131"/>
                    </a:lnTo>
                    <a:lnTo>
                      <a:pt x="81" y="121"/>
                    </a:lnTo>
                    <a:lnTo>
                      <a:pt x="0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2D1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18"/>
              <p:cNvSpPr/>
              <p:nvPr/>
            </p:nvSpPr>
            <p:spPr bwMode="auto">
              <a:xfrm>
                <a:off x="5878513" y="3616325"/>
                <a:ext cx="92075" cy="53975"/>
              </a:xfrm>
              <a:custGeom>
                <a:avLst/>
                <a:gdLst>
                  <a:gd name="T0" fmla="*/ 24 w 24"/>
                  <a:gd name="T1" fmla="*/ 8 h 14"/>
                  <a:gd name="T2" fmla="*/ 16 w 24"/>
                  <a:gd name="T3" fmla="*/ 0 h 14"/>
                  <a:gd name="T4" fmla="*/ 4 w 24"/>
                  <a:gd name="T5" fmla="*/ 5 h 14"/>
                  <a:gd name="T6" fmla="*/ 3 w 24"/>
                  <a:gd name="T7" fmla="*/ 12 h 14"/>
                  <a:gd name="T8" fmla="*/ 15 w 24"/>
                  <a:gd name="T9" fmla="*/ 13 h 14"/>
                  <a:gd name="T10" fmla="*/ 24 w 24"/>
                  <a:gd name="T11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14">
                    <a:moveTo>
                      <a:pt x="24" y="8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4" y="4"/>
                      <a:pt x="4" y="5"/>
                    </a:cubicBezTo>
                    <a:cubicBezTo>
                      <a:pt x="0" y="7"/>
                      <a:pt x="0" y="10"/>
                      <a:pt x="3" y="12"/>
                    </a:cubicBezTo>
                    <a:cubicBezTo>
                      <a:pt x="6" y="14"/>
                      <a:pt x="11" y="14"/>
                      <a:pt x="15" y="13"/>
                    </a:cubicBezTo>
                    <a:lnTo>
                      <a:pt x="24" y="8"/>
                    </a:ln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19"/>
              <p:cNvSpPr/>
              <p:nvPr/>
            </p:nvSpPr>
            <p:spPr bwMode="auto">
              <a:xfrm>
                <a:off x="5881688" y="3608388"/>
                <a:ext cx="65088" cy="58738"/>
              </a:xfrm>
              <a:custGeom>
                <a:avLst/>
                <a:gdLst>
                  <a:gd name="T0" fmla="*/ 17 w 17"/>
                  <a:gd name="T1" fmla="*/ 9 h 15"/>
                  <a:gd name="T2" fmla="*/ 17 w 17"/>
                  <a:gd name="T3" fmla="*/ 9 h 15"/>
                  <a:gd name="T4" fmla="*/ 17 w 17"/>
                  <a:gd name="T5" fmla="*/ 0 h 15"/>
                  <a:gd name="T6" fmla="*/ 0 w 17"/>
                  <a:gd name="T7" fmla="*/ 0 h 15"/>
                  <a:gd name="T8" fmla="*/ 0 w 17"/>
                  <a:gd name="T9" fmla="*/ 9 h 15"/>
                  <a:gd name="T10" fmla="*/ 0 w 17"/>
                  <a:gd name="T11" fmla="*/ 9 h 15"/>
                  <a:gd name="T12" fmla="*/ 2 w 17"/>
                  <a:gd name="T13" fmla="*/ 13 h 15"/>
                  <a:gd name="T14" fmla="*/ 15 w 17"/>
                  <a:gd name="T15" fmla="*/ 13 h 15"/>
                  <a:gd name="T16" fmla="*/ 17 w 17"/>
                  <a:gd name="T17" fmla="*/ 9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5">
                    <a:moveTo>
                      <a:pt x="17" y="9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1" y="11"/>
                      <a:pt x="2" y="13"/>
                    </a:cubicBezTo>
                    <a:cubicBezTo>
                      <a:pt x="6" y="15"/>
                      <a:pt x="11" y="15"/>
                      <a:pt x="15" y="13"/>
                    </a:cubicBezTo>
                    <a:cubicBezTo>
                      <a:pt x="16" y="11"/>
                      <a:pt x="17" y="10"/>
                      <a:pt x="17" y="9"/>
                    </a:cubicBezTo>
                    <a:close/>
                  </a:path>
                </a:pathLst>
              </a:custGeom>
              <a:solidFill>
                <a:srgbClr val="2E2C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0"/>
              <p:cNvSpPr/>
              <p:nvPr/>
            </p:nvSpPr>
            <p:spPr bwMode="auto">
              <a:xfrm>
                <a:off x="5878513" y="3586163"/>
                <a:ext cx="71438" cy="46038"/>
              </a:xfrm>
              <a:custGeom>
                <a:avLst/>
                <a:gdLst>
                  <a:gd name="T0" fmla="*/ 16 w 19"/>
                  <a:gd name="T1" fmla="*/ 2 h 12"/>
                  <a:gd name="T2" fmla="*/ 4 w 19"/>
                  <a:gd name="T3" fmla="*/ 2 h 12"/>
                  <a:gd name="T4" fmla="*/ 3 w 19"/>
                  <a:gd name="T5" fmla="*/ 9 h 12"/>
                  <a:gd name="T6" fmla="*/ 16 w 19"/>
                  <a:gd name="T7" fmla="*/ 9 h 12"/>
                  <a:gd name="T8" fmla="*/ 16 w 19"/>
                  <a:gd name="T9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2">
                    <a:moveTo>
                      <a:pt x="16" y="2"/>
                    </a:moveTo>
                    <a:cubicBezTo>
                      <a:pt x="13" y="0"/>
                      <a:pt x="7" y="0"/>
                      <a:pt x="4" y="2"/>
                    </a:cubicBezTo>
                    <a:cubicBezTo>
                      <a:pt x="0" y="4"/>
                      <a:pt x="0" y="7"/>
                      <a:pt x="3" y="9"/>
                    </a:cubicBezTo>
                    <a:cubicBezTo>
                      <a:pt x="7" y="12"/>
                      <a:pt x="12" y="12"/>
                      <a:pt x="16" y="9"/>
                    </a:cubicBezTo>
                    <a:cubicBezTo>
                      <a:pt x="19" y="7"/>
                      <a:pt x="19" y="4"/>
                      <a:pt x="16" y="2"/>
                    </a:cubicBezTo>
                  </a:path>
                </a:pathLst>
              </a:custGeom>
              <a:solidFill>
                <a:srgbClr val="4241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1"/>
              <p:cNvSpPr/>
              <p:nvPr/>
            </p:nvSpPr>
            <p:spPr bwMode="auto">
              <a:xfrm>
                <a:off x="5878513" y="3567113"/>
                <a:ext cx="92075" cy="53975"/>
              </a:xfrm>
              <a:custGeom>
                <a:avLst/>
                <a:gdLst>
                  <a:gd name="T0" fmla="*/ 24 w 24"/>
                  <a:gd name="T1" fmla="*/ 8 h 14"/>
                  <a:gd name="T2" fmla="*/ 16 w 24"/>
                  <a:gd name="T3" fmla="*/ 0 h 14"/>
                  <a:gd name="T4" fmla="*/ 4 w 24"/>
                  <a:gd name="T5" fmla="*/ 5 h 14"/>
                  <a:gd name="T6" fmla="*/ 3 w 24"/>
                  <a:gd name="T7" fmla="*/ 12 h 14"/>
                  <a:gd name="T8" fmla="*/ 15 w 24"/>
                  <a:gd name="T9" fmla="*/ 13 h 14"/>
                  <a:gd name="T10" fmla="*/ 24 w 24"/>
                  <a:gd name="T11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14">
                    <a:moveTo>
                      <a:pt x="24" y="8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4" y="4"/>
                      <a:pt x="4" y="5"/>
                    </a:cubicBezTo>
                    <a:cubicBezTo>
                      <a:pt x="0" y="7"/>
                      <a:pt x="0" y="10"/>
                      <a:pt x="3" y="12"/>
                    </a:cubicBezTo>
                    <a:cubicBezTo>
                      <a:pt x="6" y="14"/>
                      <a:pt x="11" y="14"/>
                      <a:pt x="15" y="13"/>
                    </a:cubicBezTo>
                    <a:lnTo>
                      <a:pt x="24" y="8"/>
                    </a:ln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2"/>
              <p:cNvSpPr/>
              <p:nvPr/>
            </p:nvSpPr>
            <p:spPr bwMode="auto">
              <a:xfrm>
                <a:off x="5821363" y="3459163"/>
                <a:ext cx="87313" cy="115888"/>
              </a:xfrm>
              <a:custGeom>
                <a:avLst/>
                <a:gdLst>
                  <a:gd name="T0" fmla="*/ 0 w 23"/>
                  <a:gd name="T1" fmla="*/ 0 h 30"/>
                  <a:gd name="T2" fmla="*/ 20 w 23"/>
                  <a:gd name="T3" fmla="*/ 20 h 30"/>
                  <a:gd name="T4" fmla="*/ 20 w 23"/>
                  <a:gd name="T5" fmla="*/ 26 h 30"/>
                  <a:gd name="T6" fmla="*/ 0 w 23"/>
                  <a:gd name="T7" fmla="*/ 6 h 30"/>
                  <a:gd name="T8" fmla="*/ 0 w 23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0">
                    <a:moveTo>
                      <a:pt x="0" y="0"/>
                    </a:moveTo>
                    <a:cubicBezTo>
                      <a:pt x="0" y="0"/>
                      <a:pt x="17" y="18"/>
                      <a:pt x="20" y="20"/>
                    </a:cubicBezTo>
                    <a:cubicBezTo>
                      <a:pt x="23" y="23"/>
                      <a:pt x="23" y="30"/>
                      <a:pt x="20" y="26"/>
                    </a:cubicBezTo>
                    <a:cubicBezTo>
                      <a:pt x="17" y="23"/>
                      <a:pt x="0" y="6"/>
                      <a:pt x="0" y="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2C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3"/>
              <p:cNvSpPr/>
              <p:nvPr/>
            </p:nvSpPr>
            <p:spPr bwMode="auto">
              <a:xfrm>
                <a:off x="5905500" y="3594100"/>
                <a:ext cx="19050" cy="11113"/>
              </a:xfrm>
              <a:custGeom>
                <a:avLst/>
                <a:gdLst>
                  <a:gd name="T0" fmla="*/ 4 w 5"/>
                  <a:gd name="T1" fmla="*/ 0 h 3"/>
                  <a:gd name="T2" fmla="*/ 1 w 5"/>
                  <a:gd name="T3" fmla="*/ 0 h 3"/>
                  <a:gd name="T4" fmla="*/ 1 w 5"/>
                  <a:gd name="T5" fmla="*/ 2 h 3"/>
                  <a:gd name="T6" fmla="*/ 4 w 5"/>
                  <a:gd name="T7" fmla="*/ 2 h 3"/>
                  <a:gd name="T8" fmla="*/ 4 w 5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3" y="0"/>
                      <a:pt x="2" y="0"/>
                      <a:pt x="1" y="0"/>
                    </a:cubicBezTo>
                    <a:cubicBezTo>
                      <a:pt x="0" y="1"/>
                      <a:pt x="0" y="2"/>
                      <a:pt x="1" y="2"/>
                    </a:cubicBezTo>
                    <a:cubicBezTo>
                      <a:pt x="2" y="3"/>
                      <a:pt x="3" y="3"/>
                      <a:pt x="4" y="2"/>
                    </a:cubicBezTo>
                    <a:cubicBezTo>
                      <a:pt x="5" y="2"/>
                      <a:pt x="5" y="1"/>
                      <a:pt x="4" y="0"/>
                    </a:cubicBezTo>
                  </a:path>
                </a:pathLst>
              </a:custGeom>
              <a:solidFill>
                <a:srgbClr val="2E2C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24"/>
              <p:cNvSpPr/>
              <p:nvPr/>
            </p:nvSpPr>
            <p:spPr bwMode="auto">
              <a:xfrm>
                <a:off x="6107113" y="3340100"/>
                <a:ext cx="38100" cy="23813"/>
              </a:xfrm>
              <a:custGeom>
                <a:avLst/>
                <a:gdLst>
                  <a:gd name="T0" fmla="*/ 20 w 24"/>
                  <a:gd name="T1" fmla="*/ 5 h 15"/>
                  <a:gd name="T2" fmla="*/ 10 w 24"/>
                  <a:gd name="T3" fmla="*/ 0 h 15"/>
                  <a:gd name="T4" fmla="*/ 5 w 24"/>
                  <a:gd name="T5" fmla="*/ 3 h 15"/>
                  <a:gd name="T6" fmla="*/ 0 w 24"/>
                  <a:gd name="T7" fmla="*/ 3 h 15"/>
                  <a:gd name="T8" fmla="*/ 0 w 24"/>
                  <a:gd name="T9" fmla="*/ 5 h 15"/>
                  <a:gd name="T10" fmla="*/ 15 w 24"/>
                  <a:gd name="T11" fmla="*/ 15 h 15"/>
                  <a:gd name="T12" fmla="*/ 24 w 24"/>
                  <a:gd name="T13" fmla="*/ 8 h 15"/>
                  <a:gd name="T14" fmla="*/ 24 w 24"/>
                  <a:gd name="T15" fmla="*/ 5 h 15"/>
                  <a:gd name="T16" fmla="*/ 20 w 24"/>
                  <a:gd name="T1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15">
                    <a:moveTo>
                      <a:pt x="20" y="5"/>
                    </a:moveTo>
                    <a:lnTo>
                      <a:pt x="10" y="0"/>
                    </a:lnTo>
                    <a:lnTo>
                      <a:pt x="5" y="3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15" y="15"/>
                    </a:lnTo>
                    <a:lnTo>
                      <a:pt x="24" y="8"/>
                    </a:lnTo>
                    <a:lnTo>
                      <a:pt x="24" y="5"/>
                    </a:lnTo>
                    <a:lnTo>
                      <a:pt x="20" y="5"/>
                    </a:lnTo>
                    <a:close/>
                  </a:path>
                </a:pathLst>
              </a:custGeom>
              <a:solidFill>
                <a:srgbClr val="D2D1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25"/>
              <p:cNvSpPr/>
              <p:nvPr/>
            </p:nvSpPr>
            <p:spPr bwMode="auto">
              <a:xfrm>
                <a:off x="6107113" y="3333750"/>
                <a:ext cx="38100" cy="26988"/>
              </a:xfrm>
              <a:custGeom>
                <a:avLst/>
                <a:gdLst>
                  <a:gd name="T0" fmla="*/ 24 w 24"/>
                  <a:gd name="T1" fmla="*/ 9 h 17"/>
                  <a:gd name="T2" fmla="*/ 10 w 24"/>
                  <a:gd name="T3" fmla="*/ 0 h 17"/>
                  <a:gd name="T4" fmla="*/ 0 w 24"/>
                  <a:gd name="T5" fmla="*/ 7 h 17"/>
                  <a:gd name="T6" fmla="*/ 15 w 24"/>
                  <a:gd name="T7" fmla="*/ 17 h 17"/>
                  <a:gd name="T8" fmla="*/ 24 w 24"/>
                  <a:gd name="T9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7">
                    <a:moveTo>
                      <a:pt x="24" y="9"/>
                    </a:moveTo>
                    <a:lnTo>
                      <a:pt x="10" y="0"/>
                    </a:lnTo>
                    <a:lnTo>
                      <a:pt x="0" y="7"/>
                    </a:lnTo>
                    <a:lnTo>
                      <a:pt x="15" y="17"/>
                    </a:lnTo>
                    <a:lnTo>
                      <a:pt x="24" y="9"/>
                    </a:ln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6"/>
              <p:cNvSpPr/>
              <p:nvPr/>
            </p:nvSpPr>
            <p:spPr bwMode="auto">
              <a:xfrm>
                <a:off x="6107113" y="3333750"/>
                <a:ext cx="38100" cy="26988"/>
              </a:xfrm>
              <a:custGeom>
                <a:avLst/>
                <a:gdLst>
                  <a:gd name="T0" fmla="*/ 24 w 24"/>
                  <a:gd name="T1" fmla="*/ 9 h 17"/>
                  <a:gd name="T2" fmla="*/ 10 w 24"/>
                  <a:gd name="T3" fmla="*/ 0 h 17"/>
                  <a:gd name="T4" fmla="*/ 0 w 24"/>
                  <a:gd name="T5" fmla="*/ 7 h 17"/>
                  <a:gd name="T6" fmla="*/ 15 w 24"/>
                  <a:gd name="T7" fmla="*/ 17 h 17"/>
                  <a:gd name="T8" fmla="*/ 24 w 24"/>
                  <a:gd name="T9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7">
                    <a:moveTo>
                      <a:pt x="24" y="9"/>
                    </a:moveTo>
                    <a:lnTo>
                      <a:pt x="10" y="0"/>
                    </a:lnTo>
                    <a:lnTo>
                      <a:pt x="0" y="7"/>
                    </a:lnTo>
                    <a:lnTo>
                      <a:pt x="15" y="17"/>
                    </a:lnTo>
                    <a:lnTo>
                      <a:pt x="24" y="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1202891" y="3649401"/>
              <a:ext cx="2950445" cy="2148325"/>
              <a:chOff x="1750742" y="3975138"/>
              <a:chExt cx="2950445" cy="2148325"/>
            </a:xfrm>
          </p:grpSpPr>
          <p:sp>
            <p:nvSpPr>
              <p:cNvPr id="37" name="矩形 36"/>
              <p:cNvSpPr/>
              <p:nvPr/>
            </p:nvSpPr>
            <p:spPr>
              <a:xfrm>
                <a:off x="1750742" y="4566434"/>
                <a:ext cx="2950445" cy="1557029"/>
              </a:xfrm>
              <a:prstGeom prst="rect">
                <a:avLst/>
              </a:prstGeom>
              <a:noFill/>
              <a:ln w="6350">
                <a:solidFill>
                  <a:srgbClr val="22BCA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TextBox 24"/>
              <p:cNvSpPr txBox="1"/>
              <p:nvPr/>
            </p:nvSpPr>
            <p:spPr>
              <a:xfrm>
                <a:off x="1750743" y="3975138"/>
                <a:ext cx="2950444" cy="497246"/>
              </a:xfrm>
              <a:prstGeom prst="rect">
                <a:avLst/>
              </a:prstGeom>
              <a:solidFill>
                <a:srgbClr val="22BCAF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 smtClean="0">
                    <a:solidFill>
                      <a:prstClr val="white"/>
                    </a:solidFill>
                    <a:latin typeface="microduino" panose="00000500000000000000" pitchFamily="50" charset="0"/>
                    <a:ea typeface="微软雅黑" panose="020B0503020204020204" pitchFamily="34" charset="-122"/>
                  </a:rPr>
                  <a:t>Crash</a:t>
                </a:r>
                <a:endParaRPr lang="zh-CN" altLang="en-US" sz="2800" b="1" dirty="0">
                  <a:solidFill>
                    <a:prstClr val="white"/>
                  </a:solidFill>
                  <a:latin typeface="microduino" panose="00000500000000000000" pitchFamily="50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1875232" y="4607822"/>
                <a:ext cx="2761548" cy="13840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2000" b="1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碰撞开关</a:t>
                </a:r>
                <a:endParaRPr lang="en-US" altLang="zh-CN" sz="2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压下</a:t>
                </a:r>
                <a:r>
                  <a:rPr lang="zh-CN" altLang="en-US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开关翘起的一端，就发出一个电信号，实现相应的功能</a:t>
                </a:r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3" name="组合 42"/>
          <p:cNvGrpSpPr/>
          <p:nvPr/>
        </p:nvGrpSpPr>
        <p:grpSpPr>
          <a:xfrm>
            <a:off x="6896559" y="3652174"/>
            <a:ext cx="2950445" cy="2145552"/>
            <a:chOff x="1048816" y="4191590"/>
            <a:chExt cx="2950445" cy="2145552"/>
          </a:xfrm>
        </p:grpSpPr>
        <p:sp>
          <p:nvSpPr>
            <p:cNvPr id="44" name="矩形 43"/>
            <p:cNvSpPr/>
            <p:nvPr/>
          </p:nvSpPr>
          <p:spPr>
            <a:xfrm>
              <a:off x="1285189" y="4769598"/>
              <a:ext cx="2649397" cy="1458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蜂鸣器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简单的发声装置，可以用于报警和提醒，也可以播放简单的音乐哦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1048816" y="4191590"/>
              <a:ext cx="2950445" cy="2145552"/>
              <a:chOff x="2060739" y="4177410"/>
              <a:chExt cx="2950445" cy="2145552"/>
            </a:xfrm>
          </p:grpSpPr>
          <p:sp>
            <p:nvSpPr>
              <p:cNvPr id="46" name="矩形 45"/>
              <p:cNvSpPr/>
              <p:nvPr/>
            </p:nvSpPr>
            <p:spPr>
              <a:xfrm>
                <a:off x="2060739" y="4768706"/>
                <a:ext cx="2950445" cy="1554256"/>
              </a:xfrm>
              <a:prstGeom prst="rect">
                <a:avLst/>
              </a:prstGeom>
              <a:noFill/>
              <a:ln w="6350">
                <a:solidFill>
                  <a:srgbClr val="22BCA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TextBox 24"/>
              <p:cNvSpPr txBox="1"/>
              <p:nvPr/>
            </p:nvSpPr>
            <p:spPr>
              <a:xfrm>
                <a:off x="2060740" y="4177410"/>
                <a:ext cx="2950444" cy="523220"/>
              </a:xfrm>
              <a:prstGeom prst="rect">
                <a:avLst/>
              </a:prstGeom>
              <a:solidFill>
                <a:srgbClr val="22BCAF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 smtClean="0">
                    <a:solidFill>
                      <a:prstClr val="white"/>
                    </a:solidFill>
                    <a:latin typeface="microduino" panose="00000500000000000000" pitchFamily="50" charset="0"/>
                    <a:ea typeface="Microsoft JhengHei UI" panose="020B0604030504040204" pitchFamily="34" charset="-120"/>
                  </a:rPr>
                  <a:t>Buzzer</a:t>
                </a:r>
                <a:endParaRPr lang="zh-CN" altLang="en-US" sz="2800" b="1" dirty="0">
                  <a:solidFill>
                    <a:prstClr val="white"/>
                  </a:solidFill>
                  <a:latin typeface="microduino" panose="00000500000000000000" pitchFamily="50" charset="0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36" name="组合 135"/>
          <p:cNvGrpSpPr/>
          <p:nvPr/>
        </p:nvGrpSpPr>
        <p:grpSpPr>
          <a:xfrm>
            <a:off x="7261253" y="1919858"/>
            <a:ext cx="2221056" cy="1495476"/>
            <a:chOff x="5773738" y="3214688"/>
            <a:chExt cx="636588" cy="42862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7" name="Freeform 5"/>
            <p:cNvSpPr>
              <a:spLocks noEditPoints="1"/>
            </p:cNvSpPr>
            <p:nvPr/>
          </p:nvSpPr>
          <p:spPr bwMode="auto">
            <a:xfrm>
              <a:off x="5778500" y="3238501"/>
              <a:ext cx="628650" cy="404813"/>
            </a:xfrm>
            <a:custGeom>
              <a:avLst/>
              <a:gdLst>
                <a:gd name="T0" fmla="*/ 163 w 165"/>
                <a:gd name="T1" fmla="*/ 48 h 105"/>
                <a:gd name="T2" fmla="*/ 162 w 165"/>
                <a:gd name="T3" fmla="*/ 48 h 105"/>
                <a:gd name="T4" fmla="*/ 92 w 165"/>
                <a:gd name="T5" fmla="*/ 2 h 105"/>
                <a:gd name="T6" fmla="*/ 77 w 165"/>
                <a:gd name="T7" fmla="*/ 2 h 105"/>
                <a:gd name="T8" fmla="*/ 4 w 165"/>
                <a:gd name="T9" fmla="*/ 47 h 105"/>
                <a:gd name="T10" fmla="*/ 3 w 165"/>
                <a:gd name="T11" fmla="*/ 48 h 105"/>
                <a:gd name="T12" fmla="*/ 0 w 165"/>
                <a:gd name="T13" fmla="*/ 47 h 105"/>
                <a:gd name="T14" fmla="*/ 0 w 165"/>
                <a:gd name="T15" fmla="*/ 52 h 105"/>
                <a:gd name="T16" fmla="*/ 0 w 165"/>
                <a:gd name="T17" fmla="*/ 52 h 105"/>
                <a:gd name="T18" fmla="*/ 0 w 165"/>
                <a:gd name="T19" fmla="*/ 52 h 105"/>
                <a:gd name="T20" fmla="*/ 0 w 165"/>
                <a:gd name="T21" fmla="*/ 52 h 105"/>
                <a:gd name="T22" fmla="*/ 3 w 165"/>
                <a:gd name="T23" fmla="*/ 57 h 105"/>
                <a:gd name="T24" fmla="*/ 73 w 165"/>
                <a:gd name="T25" fmla="*/ 102 h 105"/>
                <a:gd name="T26" fmla="*/ 88 w 165"/>
                <a:gd name="T27" fmla="*/ 102 h 105"/>
                <a:gd name="T28" fmla="*/ 162 w 165"/>
                <a:gd name="T29" fmla="*/ 57 h 105"/>
                <a:gd name="T30" fmla="*/ 165 w 165"/>
                <a:gd name="T31" fmla="*/ 52 h 105"/>
                <a:gd name="T32" fmla="*/ 165 w 165"/>
                <a:gd name="T33" fmla="*/ 52 h 105"/>
                <a:gd name="T34" fmla="*/ 165 w 165"/>
                <a:gd name="T35" fmla="*/ 47 h 105"/>
                <a:gd name="T36" fmla="*/ 163 w 165"/>
                <a:gd name="T37" fmla="*/ 48 h 105"/>
                <a:gd name="T38" fmla="*/ 21 w 165"/>
                <a:gd name="T39" fmla="*/ 55 h 105"/>
                <a:gd name="T40" fmla="*/ 13 w 165"/>
                <a:gd name="T41" fmla="*/ 55 h 105"/>
                <a:gd name="T42" fmla="*/ 14 w 165"/>
                <a:gd name="T43" fmla="*/ 50 h 105"/>
                <a:gd name="T44" fmla="*/ 22 w 165"/>
                <a:gd name="T45" fmla="*/ 50 h 105"/>
                <a:gd name="T46" fmla="*/ 21 w 165"/>
                <a:gd name="T47" fmla="*/ 55 h 105"/>
                <a:gd name="T48" fmla="*/ 85 w 165"/>
                <a:gd name="T49" fmla="*/ 96 h 105"/>
                <a:gd name="T50" fmla="*/ 77 w 165"/>
                <a:gd name="T51" fmla="*/ 96 h 105"/>
                <a:gd name="T52" fmla="*/ 77 w 165"/>
                <a:gd name="T53" fmla="*/ 91 h 105"/>
                <a:gd name="T54" fmla="*/ 85 w 165"/>
                <a:gd name="T55" fmla="*/ 91 h 105"/>
                <a:gd name="T56" fmla="*/ 85 w 165"/>
                <a:gd name="T57" fmla="*/ 96 h 105"/>
                <a:gd name="T58" fmla="*/ 88 w 165"/>
                <a:gd name="T59" fmla="*/ 14 h 105"/>
                <a:gd name="T60" fmla="*/ 81 w 165"/>
                <a:gd name="T61" fmla="*/ 14 h 105"/>
                <a:gd name="T62" fmla="*/ 81 w 165"/>
                <a:gd name="T63" fmla="*/ 9 h 105"/>
                <a:gd name="T64" fmla="*/ 89 w 165"/>
                <a:gd name="T65" fmla="*/ 9 h 105"/>
                <a:gd name="T66" fmla="*/ 88 w 165"/>
                <a:gd name="T67" fmla="*/ 14 h 105"/>
                <a:gd name="T68" fmla="*/ 152 w 165"/>
                <a:gd name="T69" fmla="*/ 55 h 105"/>
                <a:gd name="T70" fmla="*/ 151 w 165"/>
                <a:gd name="T71" fmla="*/ 55 h 105"/>
                <a:gd name="T72" fmla="*/ 144 w 165"/>
                <a:gd name="T73" fmla="*/ 55 h 105"/>
                <a:gd name="T74" fmla="*/ 144 w 165"/>
                <a:gd name="T75" fmla="*/ 50 h 105"/>
                <a:gd name="T76" fmla="*/ 152 w 165"/>
                <a:gd name="T77" fmla="*/ 50 h 105"/>
                <a:gd name="T78" fmla="*/ 152 w 165"/>
                <a:gd name="T79" fmla="*/ 5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5" h="105">
                  <a:moveTo>
                    <a:pt x="163" y="48"/>
                  </a:moveTo>
                  <a:cubicBezTo>
                    <a:pt x="163" y="48"/>
                    <a:pt x="163" y="48"/>
                    <a:pt x="162" y="48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88" y="0"/>
                    <a:pt x="82" y="0"/>
                    <a:pt x="77" y="2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3" y="47"/>
                    <a:pt x="3" y="47"/>
                    <a:pt x="3" y="48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1" y="55"/>
                    <a:pt x="3" y="57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7" y="105"/>
                    <a:pt x="84" y="105"/>
                    <a:pt x="88" y="102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4" y="56"/>
                    <a:pt x="165" y="54"/>
                    <a:pt x="165" y="52"/>
                  </a:cubicBezTo>
                  <a:cubicBezTo>
                    <a:pt x="165" y="52"/>
                    <a:pt x="165" y="52"/>
                    <a:pt x="165" y="52"/>
                  </a:cubicBezTo>
                  <a:cubicBezTo>
                    <a:pt x="165" y="47"/>
                    <a:pt x="165" y="47"/>
                    <a:pt x="165" y="47"/>
                  </a:cubicBezTo>
                  <a:lnTo>
                    <a:pt x="163" y="48"/>
                  </a:lnTo>
                  <a:close/>
                  <a:moveTo>
                    <a:pt x="21" y="55"/>
                  </a:moveTo>
                  <a:cubicBezTo>
                    <a:pt x="19" y="56"/>
                    <a:pt x="16" y="56"/>
                    <a:pt x="13" y="55"/>
                  </a:cubicBezTo>
                  <a:cubicBezTo>
                    <a:pt x="11" y="53"/>
                    <a:pt x="11" y="51"/>
                    <a:pt x="14" y="50"/>
                  </a:cubicBezTo>
                  <a:cubicBezTo>
                    <a:pt x="16" y="48"/>
                    <a:pt x="19" y="48"/>
                    <a:pt x="22" y="50"/>
                  </a:cubicBezTo>
                  <a:cubicBezTo>
                    <a:pt x="24" y="51"/>
                    <a:pt x="24" y="53"/>
                    <a:pt x="21" y="55"/>
                  </a:cubicBezTo>
                  <a:close/>
                  <a:moveTo>
                    <a:pt x="85" y="96"/>
                  </a:moveTo>
                  <a:cubicBezTo>
                    <a:pt x="82" y="97"/>
                    <a:pt x="79" y="97"/>
                    <a:pt x="77" y="96"/>
                  </a:cubicBezTo>
                  <a:cubicBezTo>
                    <a:pt x="75" y="94"/>
                    <a:pt x="75" y="92"/>
                    <a:pt x="77" y="91"/>
                  </a:cubicBezTo>
                  <a:cubicBezTo>
                    <a:pt x="79" y="89"/>
                    <a:pt x="83" y="89"/>
                    <a:pt x="85" y="91"/>
                  </a:cubicBezTo>
                  <a:cubicBezTo>
                    <a:pt x="87" y="92"/>
                    <a:pt x="87" y="94"/>
                    <a:pt x="85" y="96"/>
                  </a:cubicBezTo>
                  <a:close/>
                  <a:moveTo>
                    <a:pt x="88" y="14"/>
                  </a:moveTo>
                  <a:cubicBezTo>
                    <a:pt x="86" y="15"/>
                    <a:pt x="83" y="15"/>
                    <a:pt x="81" y="14"/>
                  </a:cubicBezTo>
                  <a:cubicBezTo>
                    <a:pt x="78" y="12"/>
                    <a:pt x="79" y="10"/>
                    <a:pt x="81" y="9"/>
                  </a:cubicBezTo>
                  <a:cubicBezTo>
                    <a:pt x="83" y="7"/>
                    <a:pt x="87" y="7"/>
                    <a:pt x="89" y="9"/>
                  </a:cubicBezTo>
                  <a:cubicBezTo>
                    <a:pt x="91" y="10"/>
                    <a:pt x="91" y="12"/>
                    <a:pt x="88" y="14"/>
                  </a:cubicBezTo>
                  <a:close/>
                  <a:moveTo>
                    <a:pt x="152" y="55"/>
                  </a:moveTo>
                  <a:cubicBezTo>
                    <a:pt x="151" y="55"/>
                    <a:pt x="151" y="55"/>
                    <a:pt x="151" y="55"/>
                  </a:cubicBezTo>
                  <a:cubicBezTo>
                    <a:pt x="149" y="56"/>
                    <a:pt x="146" y="56"/>
                    <a:pt x="144" y="55"/>
                  </a:cubicBezTo>
                  <a:cubicBezTo>
                    <a:pt x="142" y="53"/>
                    <a:pt x="142" y="51"/>
                    <a:pt x="144" y="50"/>
                  </a:cubicBezTo>
                  <a:cubicBezTo>
                    <a:pt x="146" y="48"/>
                    <a:pt x="150" y="48"/>
                    <a:pt x="152" y="50"/>
                  </a:cubicBezTo>
                  <a:cubicBezTo>
                    <a:pt x="154" y="51"/>
                    <a:pt x="154" y="53"/>
                    <a:pt x="152" y="55"/>
                  </a:cubicBezTo>
                  <a:close/>
                </a:path>
              </a:pathLst>
            </a:custGeom>
            <a:solidFill>
              <a:srgbClr val="D2D1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6"/>
            <p:cNvSpPr>
              <a:spLocks noEditPoints="1"/>
            </p:cNvSpPr>
            <p:nvPr/>
          </p:nvSpPr>
          <p:spPr bwMode="auto">
            <a:xfrm>
              <a:off x="5773738" y="3214688"/>
              <a:ext cx="636588" cy="406400"/>
            </a:xfrm>
            <a:custGeom>
              <a:avLst/>
              <a:gdLst>
                <a:gd name="T0" fmla="*/ 14 w 167"/>
                <a:gd name="T1" fmla="*/ 55 h 105"/>
                <a:gd name="T2" fmla="*/ 15 w 167"/>
                <a:gd name="T3" fmla="*/ 50 h 105"/>
                <a:gd name="T4" fmla="*/ 23 w 167"/>
                <a:gd name="T5" fmla="*/ 50 h 105"/>
                <a:gd name="T6" fmla="*/ 22 w 167"/>
                <a:gd name="T7" fmla="*/ 55 h 105"/>
                <a:gd name="T8" fmla="*/ 14 w 167"/>
                <a:gd name="T9" fmla="*/ 55 h 105"/>
                <a:gd name="T10" fmla="*/ 78 w 167"/>
                <a:gd name="T11" fmla="*/ 96 h 105"/>
                <a:gd name="T12" fmla="*/ 78 w 167"/>
                <a:gd name="T13" fmla="*/ 91 h 105"/>
                <a:gd name="T14" fmla="*/ 86 w 167"/>
                <a:gd name="T15" fmla="*/ 91 h 105"/>
                <a:gd name="T16" fmla="*/ 86 w 167"/>
                <a:gd name="T17" fmla="*/ 96 h 105"/>
                <a:gd name="T18" fmla="*/ 78 w 167"/>
                <a:gd name="T19" fmla="*/ 96 h 105"/>
                <a:gd name="T20" fmla="*/ 82 w 167"/>
                <a:gd name="T21" fmla="*/ 14 h 105"/>
                <a:gd name="T22" fmla="*/ 82 w 167"/>
                <a:gd name="T23" fmla="*/ 9 h 105"/>
                <a:gd name="T24" fmla="*/ 90 w 167"/>
                <a:gd name="T25" fmla="*/ 9 h 105"/>
                <a:gd name="T26" fmla="*/ 89 w 167"/>
                <a:gd name="T27" fmla="*/ 14 h 105"/>
                <a:gd name="T28" fmla="*/ 82 w 167"/>
                <a:gd name="T29" fmla="*/ 14 h 105"/>
                <a:gd name="T30" fmla="*/ 145 w 167"/>
                <a:gd name="T31" fmla="*/ 55 h 105"/>
                <a:gd name="T32" fmla="*/ 145 w 167"/>
                <a:gd name="T33" fmla="*/ 50 h 105"/>
                <a:gd name="T34" fmla="*/ 153 w 167"/>
                <a:gd name="T35" fmla="*/ 50 h 105"/>
                <a:gd name="T36" fmla="*/ 153 w 167"/>
                <a:gd name="T37" fmla="*/ 55 h 105"/>
                <a:gd name="T38" fmla="*/ 145 w 167"/>
                <a:gd name="T39" fmla="*/ 55 h 105"/>
                <a:gd name="T40" fmla="*/ 163 w 167"/>
                <a:gd name="T41" fmla="*/ 48 h 105"/>
                <a:gd name="T42" fmla="*/ 93 w 167"/>
                <a:gd name="T43" fmla="*/ 3 h 105"/>
                <a:gd name="T44" fmla="*/ 78 w 167"/>
                <a:gd name="T45" fmla="*/ 3 h 105"/>
                <a:gd name="T46" fmla="*/ 5 w 167"/>
                <a:gd name="T47" fmla="*/ 48 h 105"/>
                <a:gd name="T48" fmla="*/ 4 w 167"/>
                <a:gd name="T49" fmla="*/ 57 h 105"/>
                <a:gd name="T50" fmla="*/ 74 w 167"/>
                <a:gd name="T51" fmla="*/ 103 h 105"/>
                <a:gd name="T52" fmla="*/ 89 w 167"/>
                <a:gd name="T53" fmla="*/ 103 h 105"/>
                <a:gd name="T54" fmla="*/ 163 w 167"/>
                <a:gd name="T55" fmla="*/ 58 h 105"/>
                <a:gd name="T56" fmla="*/ 163 w 167"/>
                <a:gd name="T57" fmla="*/ 4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7" h="105">
                  <a:moveTo>
                    <a:pt x="14" y="55"/>
                  </a:moveTo>
                  <a:cubicBezTo>
                    <a:pt x="12" y="54"/>
                    <a:pt x="12" y="51"/>
                    <a:pt x="15" y="50"/>
                  </a:cubicBezTo>
                  <a:cubicBezTo>
                    <a:pt x="17" y="49"/>
                    <a:pt x="20" y="49"/>
                    <a:pt x="23" y="50"/>
                  </a:cubicBezTo>
                  <a:cubicBezTo>
                    <a:pt x="25" y="52"/>
                    <a:pt x="25" y="54"/>
                    <a:pt x="22" y="55"/>
                  </a:cubicBezTo>
                  <a:cubicBezTo>
                    <a:pt x="20" y="56"/>
                    <a:pt x="17" y="56"/>
                    <a:pt x="14" y="55"/>
                  </a:cubicBezTo>
                  <a:moveTo>
                    <a:pt x="78" y="96"/>
                  </a:moveTo>
                  <a:cubicBezTo>
                    <a:pt x="76" y="95"/>
                    <a:pt x="76" y="93"/>
                    <a:pt x="78" y="91"/>
                  </a:cubicBezTo>
                  <a:cubicBezTo>
                    <a:pt x="80" y="90"/>
                    <a:pt x="84" y="90"/>
                    <a:pt x="86" y="91"/>
                  </a:cubicBezTo>
                  <a:cubicBezTo>
                    <a:pt x="88" y="93"/>
                    <a:pt x="88" y="95"/>
                    <a:pt x="86" y="96"/>
                  </a:cubicBezTo>
                  <a:cubicBezTo>
                    <a:pt x="83" y="98"/>
                    <a:pt x="80" y="98"/>
                    <a:pt x="78" y="96"/>
                  </a:cubicBezTo>
                  <a:moveTo>
                    <a:pt x="82" y="14"/>
                  </a:moveTo>
                  <a:cubicBezTo>
                    <a:pt x="79" y="13"/>
                    <a:pt x="80" y="11"/>
                    <a:pt x="82" y="9"/>
                  </a:cubicBezTo>
                  <a:cubicBezTo>
                    <a:pt x="84" y="8"/>
                    <a:pt x="88" y="8"/>
                    <a:pt x="90" y="9"/>
                  </a:cubicBezTo>
                  <a:cubicBezTo>
                    <a:pt x="92" y="11"/>
                    <a:pt x="92" y="13"/>
                    <a:pt x="89" y="14"/>
                  </a:cubicBezTo>
                  <a:cubicBezTo>
                    <a:pt x="87" y="16"/>
                    <a:pt x="84" y="16"/>
                    <a:pt x="82" y="14"/>
                  </a:cubicBezTo>
                  <a:moveTo>
                    <a:pt x="145" y="55"/>
                  </a:moveTo>
                  <a:cubicBezTo>
                    <a:pt x="143" y="54"/>
                    <a:pt x="143" y="52"/>
                    <a:pt x="145" y="50"/>
                  </a:cubicBezTo>
                  <a:cubicBezTo>
                    <a:pt x="147" y="49"/>
                    <a:pt x="151" y="49"/>
                    <a:pt x="153" y="50"/>
                  </a:cubicBezTo>
                  <a:cubicBezTo>
                    <a:pt x="155" y="52"/>
                    <a:pt x="155" y="54"/>
                    <a:pt x="153" y="55"/>
                  </a:cubicBezTo>
                  <a:cubicBezTo>
                    <a:pt x="151" y="57"/>
                    <a:pt x="147" y="57"/>
                    <a:pt x="145" y="55"/>
                  </a:cubicBezTo>
                  <a:moveTo>
                    <a:pt x="163" y="48"/>
                  </a:moveTo>
                  <a:cubicBezTo>
                    <a:pt x="93" y="3"/>
                    <a:pt x="93" y="3"/>
                    <a:pt x="93" y="3"/>
                  </a:cubicBezTo>
                  <a:cubicBezTo>
                    <a:pt x="89" y="0"/>
                    <a:pt x="83" y="0"/>
                    <a:pt x="78" y="3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0" y="50"/>
                    <a:pt x="0" y="55"/>
                    <a:pt x="4" y="57"/>
                  </a:cubicBezTo>
                  <a:cubicBezTo>
                    <a:pt x="74" y="103"/>
                    <a:pt x="74" y="103"/>
                    <a:pt x="74" y="103"/>
                  </a:cubicBezTo>
                  <a:cubicBezTo>
                    <a:pt x="78" y="105"/>
                    <a:pt x="85" y="105"/>
                    <a:pt x="89" y="103"/>
                  </a:cubicBezTo>
                  <a:cubicBezTo>
                    <a:pt x="163" y="58"/>
                    <a:pt x="163" y="58"/>
                    <a:pt x="163" y="58"/>
                  </a:cubicBezTo>
                  <a:cubicBezTo>
                    <a:pt x="167" y="55"/>
                    <a:pt x="167" y="51"/>
                    <a:pt x="163" y="48"/>
                  </a:cubicBezTo>
                </a:path>
              </a:pathLst>
            </a:custGeom>
            <a:solidFill>
              <a:srgbClr val="F3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7"/>
            <p:cNvSpPr/>
            <p:nvPr/>
          </p:nvSpPr>
          <p:spPr bwMode="auto">
            <a:xfrm>
              <a:off x="5983288" y="3349626"/>
              <a:ext cx="225425" cy="142875"/>
            </a:xfrm>
            <a:custGeom>
              <a:avLst/>
              <a:gdLst>
                <a:gd name="T0" fmla="*/ 111 w 142"/>
                <a:gd name="T1" fmla="*/ 15 h 90"/>
                <a:gd name="T2" fmla="*/ 87 w 142"/>
                <a:gd name="T3" fmla="*/ 0 h 90"/>
                <a:gd name="T4" fmla="*/ 58 w 142"/>
                <a:gd name="T5" fmla="*/ 0 h 90"/>
                <a:gd name="T6" fmla="*/ 12 w 142"/>
                <a:gd name="T7" fmla="*/ 29 h 90"/>
                <a:gd name="T8" fmla="*/ 0 w 142"/>
                <a:gd name="T9" fmla="*/ 22 h 90"/>
                <a:gd name="T10" fmla="*/ 0 w 142"/>
                <a:gd name="T11" fmla="*/ 54 h 90"/>
                <a:gd name="T12" fmla="*/ 53 w 142"/>
                <a:gd name="T13" fmla="*/ 90 h 90"/>
                <a:gd name="T14" fmla="*/ 84 w 142"/>
                <a:gd name="T15" fmla="*/ 90 h 90"/>
                <a:gd name="T16" fmla="*/ 142 w 142"/>
                <a:gd name="T17" fmla="*/ 56 h 90"/>
                <a:gd name="T18" fmla="*/ 142 w 142"/>
                <a:gd name="T19" fmla="*/ 37 h 90"/>
                <a:gd name="T20" fmla="*/ 142 w 142"/>
                <a:gd name="T21" fmla="*/ 3 h 90"/>
                <a:gd name="T22" fmla="*/ 111 w 142"/>
                <a:gd name="T23" fmla="*/ 1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90">
                  <a:moveTo>
                    <a:pt x="111" y="15"/>
                  </a:moveTo>
                  <a:lnTo>
                    <a:pt x="87" y="0"/>
                  </a:lnTo>
                  <a:lnTo>
                    <a:pt x="58" y="0"/>
                  </a:lnTo>
                  <a:lnTo>
                    <a:pt x="12" y="29"/>
                  </a:lnTo>
                  <a:lnTo>
                    <a:pt x="0" y="22"/>
                  </a:lnTo>
                  <a:lnTo>
                    <a:pt x="0" y="54"/>
                  </a:lnTo>
                  <a:lnTo>
                    <a:pt x="53" y="90"/>
                  </a:lnTo>
                  <a:lnTo>
                    <a:pt x="84" y="90"/>
                  </a:lnTo>
                  <a:lnTo>
                    <a:pt x="142" y="56"/>
                  </a:lnTo>
                  <a:lnTo>
                    <a:pt x="142" y="37"/>
                  </a:lnTo>
                  <a:lnTo>
                    <a:pt x="142" y="3"/>
                  </a:lnTo>
                  <a:lnTo>
                    <a:pt x="111" y="15"/>
                  </a:lnTo>
                  <a:close/>
                </a:path>
              </a:pathLst>
            </a:custGeom>
            <a:solidFill>
              <a:srgbClr val="847A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Rectangle 8"/>
            <p:cNvSpPr>
              <a:spLocks noChangeArrowheads="1"/>
            </p:cNvSpPr>
            <p:nvPr/>
          </p:nvSpPr>
          <p:spPr bwMode="auto">
            <a:xfrm>
              <a:off x="6067425" y="3438526"/>
              <a:ext cx="49213" cy="53975"/>
            </a:xfrm>
            <a:prstGeom prst="rect">
              <a:avLst/>
            </a:prstGeom>
            <a:solidFill>
              <a:srgbClr val="9085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9"/>
            <p:cNvSpPr/>
            <p:nvPr/>
          </p:nvSpPr>
          <p:spPr bwMode="auto">
            <a:xfrm>
              <a:off x="5983288" y="3300413"/>
              <a:ext cx="225425" cy="138113"/>
            </a:xfrm>
            <a:custGeom>
              <a:avLst/>
              <a:gdLst>
                <a:gd name="T0" fmla="*/ 142 w 142"/>
                <a:gd name="T1" fmla="*/ 34 h 87"/>
                <a:gd name="T2" fmla="*/ 87 w 142"/>
                <a:gd name="T3" fmla="*/ 0 h 87"/>
                <a:gd name="T4" fmla="*/ 58 w 142"/>
                <a:gd name="T5" fmla="*/ 0 h 87"/>
                <a:gd name="T6" fmla="*/ 0 w 142"/>
                <a:gd name="T7" fmla="*/ 34 h 87"/>
                <a:gd name="T8" fmla="*/ 0 w 142"/>
                <a:gd name="T9" fmla="*/ 53 h 87"/>
                <a:gd name="T10" fmla="*/ 53 w 142"/>
                <a:gd name="T11" fmla="*/ 87 h 87"/>
                <a:gd name="T12" fmla="*/ 84 w 142"/>
                <a:gd name="T13" fmla="*/ 87 h 87"/>
                <a:gd name="T14" fmla="*/ 142 w 142"/>
                <a:gd name="T15" fmla="*/ 53 h 87"/>
                <a:gd name="T16" fmla="*/ 142 w 142"/>
                <a:gd name="T17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87">
                  <a:moveTo>
                    <a:pt x="142" y="34"/>
                  </a:moveTo>
                  <a:lnTo>
                    <a:pt x="87" y="0"/>
                  </a:lnTo>
                  <a:lnTo>
                    <a:pt x="58" y="0"/>
                  </a:lnTo>
                  <a:lnTo>
                    <a:pt x="0" y="34"/>
                  </a:lnTo>
                  <a:lnTo>
                    <a:pt x="0" y="53"/>
                  </a:lnTo>
                  <a:lnTo>
                    <a:pt x="53" y="87"/>
                  </a:lnTo>
                  <a:lnTo>
                    <a:pt x="84" y="87"/>
                  </a:lnTo>
                  <a:lnTo>
                    <a:pt x="142" y="53"/>
                  </a:lnTo>
                  <a:lnTo>
                    <a:pt x="142" y="34"/>
                  </a:lnTo>
                  <a:close/>
                </a:path>
              </a:pathLst>
            </a:custGeom>
            <a:solidFill>
              <a:srgbClr val="BBB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0"/>
            <p:cNvSpPr/>
            <p:nvPr/>
          </p:nvSpPr>
          <p:spPr bwMode="auto">
            <a:xfrm>
              <a:off x="5983288" y="3300413"/>
              <a:ext cx="225425" cy="138113"/>
            </a:xfrm>
            <a:custGeom>
              <a:avLst/>
              <a:gdLst>
                <a:gd name="T0" fmla="*/ 142 w 142"/>
                <a:gd name="T1" fmla="*/ 34 h 87"/>
                <a:gd name="T2" fmla="*/ 87 w 142"/>
                <a:gd name="T3" fmla="*/ 0 h 87"/>
                <a:gd name="T4" fmla="*/ 58 w 142"/>
                <a:gd name="T5" fmla="*/ 0 h 87"/>
                <a:gd name="T6" fmla="*/ 0 w 142"/>
                <a:gd name="T7" fmla="*/ 34 h 87"/>
                <a:gd name="T8" fmla="*/ 0 w 142"/>
                <a:gd name="T9" fmla="*/ 53 h 87"/>
                <a:gd name="T10" fmla="*/ 53 w 142"/>
                <a:gd name="T11" fmla="*/ 87 h 87"/>
                <a:gd name="T12" fmla="*/ 84 w 142"/>
                <a:gd name="T13" fmla="*/ 87 h 87"/>
                <a:gd name="T14" fmla="*/ 142 w 142"/>
                <a:gd name="T15" fmla="*/ 53 h 87"/>
                <a:gd name="T16" fmla="*/ 142 w 142"/>
                <a:gd name="T17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87">
                  <a:moveTo>
                    <a:pt x="142" y="34"/>
                  </a:moveTo>
                  <a:lnTo>
                    <a:pt x="87" y="0"/>
                  </a:lnTo>
                  <a:lnTo>
                    <a:pt x="58" y="0"/>
                  </a:lnTo>
                  <a:lnTo>
                    <a:pt x="0" y="34"/>
                  </a:lnTo>
                  <a:lnTo>
                    <a:pt x="0" y="53"/>
                  </a:lnTo>
                  <a:lnTo>
                    <a:pt x="53" y="87"/>
                  </a:lnTo>
                  <a:lnTo>
                    <a:pt x="84" y="87"/>
                  </a:lnTo>
                  <a:lnTo>
                    <a:pt x="142" y="53"/>
                  </a:lnTo>
                  <a:lnTo>
                    <a:pt x="142" y="3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1"/>
            <p:cNvSpPr>
              <a:spLocks noEditPoints="1"/>
            </p:cNvSpPr>
            <p:nvPr/>
          </p:nvSpPr>
          <p:spPr bwMode="auto">
            <a:xfrm>
              <a:off x="6303963" y="3392488"/>
              <a:ext cx="76200" cy="50800"/>
            </a:xfrm>
            <a:custGeom>
              <a:avLst/>
              <a:gdLst>
                <a:gd name="T0" fmla="*/ 17 w 20"/>
                <a:gd name="T1" fmla="*/ 3 h 13"/>
                <a:gd name="T2" fmla="*/ 4 w 20"/>
                <a:gd name="T3" fmla="*/ 3 h 13"/>
                <a:gd name="T4" fmla="*/ 3 w 20"/>
                <a:gd name="T5" fmla="*/ 11 h 13"/>
                <a:gd name="T6" fmla="*/ 16 w 20"/>
                <a:gd name="T7" fmla="*/ 11 h 13"/>
                <a:gd name="T8" fmla="*/ 17 w 20"/>
                <a:gd name="T9" fmla="*/ 3 h 13"/>
                <a:gd name="T10" fmla="*/ 14 w 20"/>
                <a:gd name="T11" fmla="*/ 9 h 13"/>
                <a:gd name="T12" fmla="*/ 6 w 20"/>
                <a:gd name="T13" fmla="*/ 9 h 13"/>
                <a:gd name="T14" fmla="*/ 6 w 20"/>
                <a:gd name="T15" fmla="*/ 4 h 13"/>
                <a:gd name="T16" fmla="*/ 14 w 20"/>
                <a:gd name="T17" fmla="*/ 4 h 13"/>
                <a:gd name="T18" fmla="*/ 14 w 20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3">
                  <a:moveTo>
                    <a:pt x="17" y="3"/>
                  </a:moveTo>
                  <a:cubicBezTo>
                    <a:pt x="13" y="0"/>
                    <a:pt x="7" y="0"/>
                    <a:pt x="4" y="3"/>
                  </a:cubicBezTo>
                  <a:cubicBezTo>
                    <a:pt x="0" y="5"/>
                    <a:pt x="0" y="8"/>
                    <a:pt x="3" y="11"/>
                  </a:cubicBezTo>
                  <a:cubicBezTo>
                    <a:pt x="7" y="13"/>
                    <a:pt x="13" y="13"/>
                    <a:pt x="16" y="11"/>
                  </a:cubicBezTo>
                  <a:cubicBezTo>
                    <a:pt x="20" y="9"/>
                    <a:pt x="20" y="5"/>
                    <a:pt x="17" y="3"/>
                  </a:cubicBezTo>
                  <a:close/>
                  <a:moveTo>
                    <a:pt x="14" y="9"/>
                  </a:moveTo>
                  <a:cubicBezTo>
                    <a:pt x="12" y="11"/>
                    <a:pt x="8" y="11"/>
                    <a:pt x="6" y="9"/>
                  </a:cubicBezTo>
                  <a:cubicBezTo>
                    <a:pt x="4" y="8"/>
                    <a:pt x="4" y="6"/>
                    <a:pt x="6" y="4"/>
                  </a:cubicBezTo>
                  <a:cubicBezTo>
                    <a:pt x="8" y="3"/>
                    <a:pt x="12" y="3"/>
                    <a:pt x="14" y="4"/>
                  </a:cubicBezTo>
                  <a:cubicBezTo>
                    <a:pt x="16" y="6"/>
                    <a:pt x="16" y="8"/>
                    <a:pt x="14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2"/>
            <p:cNvSpPr>
              <a:spLocks noEditPoints="1"/>
            </p:cNvSpPr>
            <p:nvPr/>
          </p:nvSpPr>
          <p:spPr bwMode="auto">
            <a:xfrm>
              <a:off x="6064250" y="3233738"/>
              <a:ext cx="76200" cy="50800"/>
            </a:xfrm>
            <a:custGeom>
              <a:avLst/>
              <a:gdLst>
                <a:gd name="T0" fmla="*/ 16 w 20"/>
                <a:gd name="T1" fmla="*/ 3 h 13"/>
                <a:gd name="T2" fmla="*/ 3 w 20"/>
                <a:gd name="T3" fmla="*/ 3 h 13"/>
                <a:gd name="T4" fmla="*/ 3 w 20"/>
                <a:gd name="T5" fmla="*/ 11 h 13"/>
                <a:gd name="T6" fmla="*/ 16 w 20"/>
                <a:gd name="T7" fmla="*/ 11 h 13"/>
                <a:gd name="T8" fmla="*/ 16 w 20"/>
                <a:gd name="T9" fmla="*/ 3 h 13"/>
                <a:gd name="T10" fmla="*/ 13 w 20"/>
                <a:gd name="T11" fmla="*/ 9 h 13"/>
                <a:gd name="T12" fmla="*/ 6 w 20"/>
                <a:gd name="T13" fmla="*/ 9 h 13"/>
                <a:gd name="T14" fmla="*/ 6 w 20"/>
                <a:gd name="T15" fmla="*/ 4 h 13"/>
                <a:gd name="T16" fmla="*/ 14 w 20"/>
                <a:gd name="T17" fmla="*/ 4 h 13"/>
                <a:gd name="T18" fmla="*/ 13 w 20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3">
                  <a:moveTo>
                    <a:pt x="16" y="3"/>
                  </a:moveTo>
                  <a:cubicBezTo>
                    <a:pt x="13" y="1"/>
                    <a:pt x="7" y="0"/>
                    <a:pt x="3" y="3"/>
                  </a:cubicBezTo>
                  <a:cubicBezTo>
                    <a:pt x="0" y="5"/>
                    <a:pt x="0" y="9"/>
                    <a:pt x="3" y="11"/>
                  </a:cubicBezTo>
                  <a:cubicBezTo>
                    <a:pt x="7" y="13"/>
                    <a:pt x="12" y="13"/>
                    <a:pt x="16" y="11"/>
                  </a:cubicBezTo>
                  <a:cubicBezTo>
                    <a:pt x="20" y="9"/>
                    <a:pt x="20" y="5"/>
                    <a:pt x="16" y="3"/>
                  </a:cubicBezTo>
                  <a:close/>
                  <a:moveTo>
                    <a:pt x="13" y="9"/>
                  </a:moveTo>
                  <a:cubicBezTo>
                    <a:pt x="11" y="11"/>
                    <a:pt x="8" y="11"/>
                    <a:pt x="6" y="9"/>
                  </a:cubicBezTo>
                  <a:cubicBezTo>
                    <a:pt x="3" y="8"/>
                    <a:pt x="4" y="6"/>
                    <a:pt x="6" y="4"/>
                  </a:cubicBezTo>
                  <a:cubicBezTo>
                    <a:pt x="8" y="3"/>
                    <a:pt x="12" y="3"/>
                    <a:pt x="14" y="4"/>
                  </a:cubicBezTo>
                  <a:cubicBezTo>
                    <a:pt x="16" y="6"/>
                    <a:pt x="16" y="8"/>
                    <a:pt x="13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3"/>
            <p:cNvSpPr>
              <a:spLocks noEditPoints="1"/>
            </p:cNvSpPr>
            <p:nvPr/>
          </p:nvSpPr>
          <p:spPr bwMode="auto">
            <a:xfrm>
              <a:off x="6048375" y="3551238"/>
              <a:ext cx="76200" cy="49213"/>
            </a:xfrm>
            <a:custGeom>
              <a:avLst/>
              <a:gdLst>
                <a:gd name="T0" fmla="*/ 16 w 20"/>
                <a:gd name="T1" fmla="*/ 2 h 13"/>
                <a:gd name="T2" fmla="*/ 4 w 20"/>
                <a:gd name="T3" fmla="*/ 2 h 13"/>
                <a:gd name="T4" fmla="*/ 3 w 20"/>
                <a:gd name="T5" fmla="*/ 10 h 13"/>
                <a:gd name="T6" fmla="*/ 16 w 20"/>
                <a:gd name="T7" fmla="*/ 10 h 13"/>
                <a:gd name="T8" fmla="*/ 16 w 20"/>
                <a:gd name="T9" fmla="*/ 2 h 13"/>
                <a:gd name="T10" fmla="*/ 14 w 20"/>
                <a:gd name="T11" fmla="*/ 9 h 13"/>
                <a:gd name="T12" fmla="*/ 6 w 20"/>
                <a:gd name="T13" fmla="*/ 9 h 13"/>
                <a:gd name="T14" fmla="*/ 6 w 20"/>
                <a:gd name="T15" fmla="*/ 4 h 13"/>
                <a:gd name="T16" fmla="*/ 14 w 20"/>
                <a:gd name="T17" fmla="*/ 4 h 13"/>
                <a:gd name="T18" fmla="*/ 14 w 20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3">
                  <a:moveTo>
                    <a:pt x="16" y="2"/>
                  </a:moveTo>
                  <a:cubicBezTo>
                    <a:pt x="13" y="0"/>
                    <a:pt x="7" y="0"/>
                    <a:pt x="4" y="2"/>
                  </a:cubicBezTo>
                  <a:cubicBezTo>
                    <a:pt x="0" y="5"/>
                    <a:pt x="0" y="8"/>
                    <a:pt x="3" y="10"/>
                  </a:cubicBezTo>
                  <a:cubicBezTo>
                    <a:pt x="7" y="13"/>
                    <a:pt x="12" y="13"/>
                    <a:pt x="16" y="10"/>
                  </a:cubicBezTo>
                  <a:cubicBezTo>
                    <a:pt x="20" y="8"/>
                    <a:pt x="20" y="5"/>
                    <a:pt x="16" y="2"/>
                  </a:cubicBezTo>
                  <a:close/>
                  <a:moveTo>
                    <a:pt x="14" y="9"/>
                  </a:moveTo>
                  <a:cubicBezTo>
                    <a:pt x="11" y="10"/>
                    <a:pt x="8" y="10"/>
                    <a:pt x="6" y="9"/>
                  </a:cubicBezTo>
                  <a:cubicBezTo>
                    <a:pt x="4" y="8"/>
                    <a:pt x="4" y="5"/>
                    <a:pt x="6" y="4"/>
                  </a:cubicBezTo>
                  <a:cubicBezTo>
                    <a:pt x="8" y="3"/>
                    <a:pt x="12" y="3"/>
                    <a:pt x="14" y="4"/>
                  </a:cubicBezTo>
                  <a:cubicBezTo>
                    <a:pt x="16" y="5"/>
                    <a:pt x="16" y="8"/>
                    <a:pt x="14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4"/>
            <p:cNvSpPr>
              <a:spLocks noEditPoints="1"/>
            </p:cNvSpPr>
            <p:nvPr/>
          </p:nvSpPr>
          <p:spPr bwMode="auto">
            <a:xfrm>
              <a:off x="5803900" y="3392488"/>
              <a:ext cx="80963" cy="50800"/>
            </a:xfrm>
            <a:custGeom>
              <a:avLst/>
              <a:gdLst>
                <a:gd name="T0" fmla="*/ 17 w 21"/>
                <a:gd name="T1" fmla="*/ 2 h 13"/>
                <a:gd name="T2" fmla="*/ 4 w 21"/>
                <a:gd name="T3" fmla="*/ 2 h 13"/>
                <a:gd name="T4" fmla="*/ 4 w 21"/>
                <a:gd name="T5" fmla="*/ 10 h 13"/>
                <a:gd name="T6" fmla="*/ 17 w 21"/>
                <a:gd name="T7" fmla="*/ 11 h 13"/>
                <a:gd name="T8" fmla="*/ 17 w 21"/>
                <a:gd name="T9" fmla="*/ 2 h 13"/>
                <a:gd name="T10" fmla="*/ 14 w 21"/>
                <a:gd name="T11" fmla="*/ 9 h 13"/>
                <a:gd name="T12" fmla="*/ 6 w 21"/>
                <a:gd name="T13" fmla="*/ 9 h 13"/>
                <a:gd name="T14" fmla="*/ 7 w 21"/>
                <a:gd name="T15" fmla="*/ 4 h 13"/>
                <a:gd name="T16" fmla="*/ 15 w 21"/>
                <a:gd name="T17" fmla="*/ 4 h 13"/>
                <a:gd name="T18" fmla="*/ 14 w 21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3">
                  <a:moveTo>
                    <a:pt x="17" y="2"/>
                  </a:moveTo>
                  <a:cubicBezTo>
                    <a:pt x="14" y="0"/>
                    <a:pt x="8" y="0"/>
                    <a:pt x="4" y="2"/>
                  </a:cubicBezTo>
                  <a:cubicBezTo>
                    <a:pt x="1" y="5"/>
                    <a:pt x="0" y="8"/>
                    <a:pt x="4" y="10"/>
                  </a:cubicBezTo>
                  <a:cubicBezTo>
                    <a:pt x="7" y="13"/>
                    <a:pt x="13" y="13"/>
                    <a:pt x="17" y="11"/>
                  </a:cubicBezTo>
                  <a:cubicBezTo>
                    <a:pt x="20" y="8"/>
                    <a:pt x="21" y="5"/>
                    <a:pt x="17" y="2"/>
                  </a:cubicBezTo>
                  <a:close/>
                  <a:moveTo>
                    <a:pt x="14" y="9"/>
                  </a:moveTo>
                  <a:cubicBezTo>
                    <a:pt x="12" y="10"/>
                    <a:pt x="9" y="10"/>
                    <a:pt x="6" y="9"/>
                  </a:cubicBezTo>
                  <a:cubicBezTo>
                    <a:pt x="4" y="8"/>
                    <a:pt x="4" y="5"/>
                    <a:pt x="7" y="4"/>
                  </a:cubicBezTo>
                  <a:cubicBezTo>
                    <a:pt x="9" y="3"/>
                    <a:pt x="12" y="3"/>
                    <a:pt x="15" y="4"/>
                  </a:cubicBezTo>
                  <a:cubicBezTo>
                    <a:pt x="17" y="5"/>
                    <a:pt x="17" y="8"/>
                    <a:pt x="14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16455" y="1871980"/>
            <a:ext cx="2244725" cy="1549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210" y="2023110"/>
            <a:ext cx="2125345" cy="14649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5817174" y="1690164"/>
            <a:ext cx="998468" cy="706758"/>
            <a:chOff x="5691188" y="3140076"/>
            <a:chExt cx="809625" cy="573087"/>
          </a:xfrm>
        </p:grpSpPr>
        <p:sp>
          <p:nvSpPr>
            <p:cNvPr id="5" name="Freeform 5"/>
            <p:cNvSpPr/>
            <p:nvPr/>
          </p:nvSpPr>
          <p:spPr bwMode="auto">
            <a:xfrm>
              <a:off x="5762625" y="3186113"/>
              <a:ext cx="388938" cy="298450"/>
            </a:xfrm>
            <a:custGeom>
              <a:avLst/>
              <a:gdLst>
                <a:gd name="T0" fmla="*/ 0 w 245"/>
                <a:gd name="T1" fmla="*/ 152 h 188"/>
                <a:gd name="T2" fmla="*/ 0 w 245"/>
                <a:gd name="T3" fmla="*/ 188 h 188"/>
                <a:gd name="T4" fmla="*/ 245 w 245"/>
                <a:gd name="T5" fmla="*/ 39 h 188"/>
                <a:gd name="T6" fmla="*/ 245 w 245"/>
                <a:gd name="T7" fmla="*/ 0 h 188"/>
                <a:gd name="T8" fmla="*/ 0 w 245"/>
                <a:gd name="T9" fmla="*/ 152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188">
                  <a:moveTo>
                    <a:pt x="0" y="152"/>
                  </a:moveTo>
                  <a:lnTo>
                    <a:pt x="0" y="188"/>
                  </a:lnTo>
                  <a:lnTo>
                    <a:pt x="245" y="39"/>
                  </a:lnTo>
                  <a:lnTo>
                    <a:pt x="245" y="0"/>
                  </a:lnTo>
                  <a:lnTo>
                    <a:pt x="0" y="152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5699125" y="3201988"/>
              <a:ext cx="452438" cy="282575"/>
            </a:xfrm>
            <a:custGeom>
              <a:avLst/>
              <a:gdLst>
                <a:gd name="T0" fmla="*/ 107 w 119"/>
                <a:gd name="T1" fmla="*/ 4 h 74"/>
                <a:gd name="T2" fmla="*/ 83 w 119"/>
                <a:gd name="T3" fmla="*/ 4 h 74"/>
                <a:gd name="T4" fmla="*/ 13 w 119"/>
                <a:gd name="T5" fmla="*/ 46 h 74"/>
                <a:gd name="T6" fmla="*/ 13 w 119"/>
                <a:gd name="T7" fmla="*/ 44 h 74"/>
                <a:gd name="T8" fmla="*/ 0 w 119"/>
                <a:gd name="T9" fmla="*/ 44 h 74"/>
                <a:gd name="T10" fmla="*/ 0 w 119"/>
                <a:gd name="T11" fmla="*/ 60 h 74"/>
                <a:gd name="T12" fmla="*/ 0 w 119"/>
                <a:gd name="T13" fmla="*/ 60 h 74"/>
                <a:gd name="T14" fmla="*/ 4 w 119"/>
                <a:gd name="T15" fmla="*/ 66 h 74"/>
                <a:gd name="T16" fmla="*/ 17 w 119"/>
                <a:gd name="T17" fmla="*/ 74 h 74"/>
                <a:gd name="T18" fmla="*/ 119 w 119"/>
                <a:gd name="T19" fmla="*/ 12 h 74"/>
                <a:gd name="T20" fmla="*/ 107 w 119"/>
                <a:gd name="T21" fmla="*/ 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74">
                  <a:moveTo>
                    <a:pt x="107" y="4"/>
                  </a:moveTo>
                  <a:cubicBezTo>
                    <a:pt x="100" y="0"/>
                    <a:pt x="90" y="0"/>
                    <a:pt x="83" y="4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2"/>
                    <a:pt x="1" y="65"/>
                    <a:pt x="4" y="66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19" y="12"/>
                    <a:pt x="119" y="12"/>
                    <a:pt x="119" y="12"/>
                  </a:cubicBezTo>
                  <a:lnTo>
                    <a:pt x="107" y="4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5762625" y="3213101"/>
              <a:ext cx="669925" cy="423863"/>
            </a:xfrm>
            <a:custGeom>
              <a:avLst/>
              <a:gdLst>
                <a:gd name="T0" fmla="*/ 245 w 422"/>
                <a:gd name="T1" fmla="*/ 0 h 267"/>
                <a:gd name="T2" fmla="*/ 17 w 422"/>
                <a:gd name="T3" fmla="*/ 140 h 267"/>
                <a:gd name="T4" fmla="*/ 0 w 422"/>
                <a:gd name="T5" fmla="*/ 140 h 267"/>
                <a:gd name="T6" fmla="*/ 0 w 422"/>
                <a:gd name="T7" fmla="*/ 152 h 267"/>
                <a:gd name="T8" fmla="*/ 175 w 422"/>
                <a:gd name="T9" fmla="*/ 267 h 267"/>
                <a:gd name="T10" fmla="*/ 422 w 422"/>
                <a:gd name="T11" fmla="*/ 116 h 267"/>
                <a:gd name="T12" fmla="*/ 245 w 422"/>
                <a:gd name="T13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267">
                  <a:moveTo>
                    <a:pt x="245" y="0"/>
                  </a:moveTo>
                  <a:lnTo>
                    <a:pt x="17" y="140"/>
                  </a:lnTo>
                  <a:lnTo>
                    <a:pt x="0" y="140"/>
                  </a:lnTo>
                  <a:lnTo>
                    <a:pt x="0" y="152"/>
                  </a:lnTo>
                  <a:lnTo>
                    <a:pt x="175" y="267"/>
                  </a:lnTo>
                  <a:lnTo>
                    <a:pt x="422" y="116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5762625" y="3197226"/>
              <a:ext cx="669925" cy="420688"/>
            </a:xfrm>
            <a:custGeom>
              <a:avLst/>
              <a:gdLst>
                <a:gd name="T0" fmla="*/ 422 w 422"/>
                <a:gd name="T1" fmla="*/ 116 h 265"/>
                <a:gd name="T2" fmla="*/ 245 w 422"/>
                <a:gd name="T3" fmla="*/ 0 h 265"/>
                <a:gd name="T4" fmla="*/ 0 w 422"/>
                <a:gd name="T5" fmla="*/ 150 h 265"/>
                <a:gd name="T6" fmla="*/ 175 w 422"/>
                <a:gd name="T7" fmla="*/ 265 h 265"/>
                <a:gd name="T8" fmla="*/ 422 w 422"/>
                <a:gd name="T9" fmla="*/ 116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2" h="265">
                  <a:moveTo>
                    <a:pt x="422" y="116"/>
                  </a:moveTo>
                  <a:lnTo>
                    <a:pt x="245" y="0"/>
                  </a:lnTo>
                  <a:lnTo>
                    <a:pt x="0" y="150"/>
                  </a:lnTo>
                  <a:lnTo>
                    <a:pt x="175" y="265"/>
                  </a:lnTo>
                  <a:lnTo>
                    <a:pt x="422" y="116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5762625" y="3197226"/>
              <a:ext cx="669925" cy="420688"/>
            </a:xfrm>
            <a:custGeom>
              <a:avLst/>
              <a:gdLst>
                <a:gd name="T0" fmla="*/ 422 w 422"/>
                <a:gd name="T1" fmla="*/ 116 h 265"/>
                <a:gd name="T2" fmla="*/ 245 w 422"/>
                <a:gd name="T3" fmla="*/ 0 h 265"/>
                <a:gd name="T4" fmla="*/ 0 w 422"/>
                <a:gd name="T5" fmla="*/ 150 h 265"/>
                <a:gd name="T6" fmla="*/ 175 w 422"/>
                <a:gd name="T7" fmla="*/ 265 h 265"/>
                <a:gd name="T8" fmla="*/ 422 w 422"/>
                <a:gd name="T9" fmla="*/ 116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2" h="265">
                  <a:moveTo>
                    <a:pt x="422" y="116"/>
                  </a:moveTo>
                  <a:lnTo>
                    <a:pt x="245" y="0"/>
                  </a:lnTo>
                  <a:lnTo>
                    <a:pt x="0" y="150"/>
                  </a:lnTo>
                  <a:lnTo>
                    <a:pt x="175" y="265"/>
                  </a:lnTo>
                  <a:lnTo>
                    <a:pt x="422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6040438" y="3411538"/>
              <a:ext cx="452438" cy="301625"/>
            </a:xfrm>
            <a:custGeom>
              <a:avLst/>
              <a:gdLst>
                <a:gd name="T0" fmla="*/ 119 w 119"/>
                <a:gd name="T1" fmla="*/ 20 h 79"/>
                <a:gd name="T2" fmla="*/ 119 w 119"/>
                <a:gd name="T3" fmla="*/ 20 h 79"/>
                <a:gd name="T4" fmla="*/ 119 w 119"/>
                <a:gd name="T5" fmla="*/ 4 h 79"/>
                <a:gd name="T6" fmla="*/ 102 w 119"/>
                <a:gd name="T7" fmla="*/ 0 h 79"/>
                <a:gd name="T8" fmla="*/ 0 w 119"/>
                <a:gd name="T9" fmla="*/ 52 h 79"/>
                <a:gd name="T10" fmla="*/ 0 w 119"/>
                <a:gd name="T11" fmla="*/ 67 h 79"/>
                <a:gd name="T12" fmla="*/ 12 w 119"/>
                <a:gd name="T13" fmla="*/ 75 h 79"/>
                <a:gd name="T14" fmla="*/ 36 w 119"/>
                <a:gd name="T15" fmla="*/ 75 h 79"/>
                <a:gd name="T16" fmla="*/ 114 w 119"/>
                <a:gd name="T17" fmla="*/ 28 h 79"/>
                <a:gd name="T18" fmla="*/ 119 w 119"/>
                <a:gd name="T19" fmla="*/ 20 h 79"/>
                <a:gd name="T20" fmla="*/ 119 w 119"/>
                <a:gd name="T21" fmla="*/ 2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79">
                  <a:moveTo>
                    <a:pt x="119" y="20"/>
                  </a:moveTo>
                  <a:cubicBezTo>
                    <a:pt x="119" y="20"/>
                    <a:pt x="119" y="20"/>
                    <a:pt x="119" y="20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9" y="79"/>
                    <a:pt x="29" y="79"/>
                    <a:pt x="36" y="75"/>
                  </a:cubicBezTo>
                  <a:cubicBezTo>
                    <a:pt x="114" y="28"/>
                    <a:pt x="114" y="28"/>
                    <a:pt x="114" y="28"/>
                  </a:cubicBezTo>
                  <a:cubicBezTo>
                    <a:pt x="118" y="26"/>
                    <a:pt x="119" y="23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5691188" y="3140076"/>
              <a:ext cx="460375" cy="287338"/>
            </a:xfrm>
            <a:custGeom>
              <a:avLst/>
              <a:gdLst>
                <a:gd name="T0" fmla="*/ 121 w 121"/>
                <a:gd name="T1" fmla="*/ 12 h 75"/>
                <a:gd name="T2" fmla="*/ 109 w 121"/>
                <a:gd name="T3" fmla="*/ 4 h 75"/>
                <a:gd name="T4" fmla="*/ 85 w 121"/>
                <a:gd name="T5" fmla="*/ 4 h 75"/>
                <a:gd name="T6" fmla="*/ 7 w 121"/>
                <a:gd name="T7" fmla="*/ 52 h 75"/>
                <a:gd name="T8" fmla="*/ 6 w 121"/>
                <a:gd name="T9" fmla="*/ 67 h 75"/>
                <a:gd name="T10" fmla="*/ 19 w 121"/>
                <a:gd name="T11" fmla="*/ 75 h 75"/>
                <a:gd name="T12" fmla="*/ 121 w 121"/>
                <a:gd name="T13" fmla="*/ 1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75">
                  <a:moveTo>
                    <a:pt x="121" y="12"/>
                  </a:moveTo>
                  <a:cubicBezTo>
                    <a:pt x="109" y="4"/>
                    <a:pt x="109" y="4"/>
                    <a:pt x="109" y="4"/>
                  </a:cubicBezTo>
                  <a:cubicBezTo>
                    <a:pt x="102" y="0"/>
                    <a:pt x="92" y="0"/>
                    <a:pt x="85" y="4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0" y="56"/>
                    <a:pt x="0" y="63"/>
                    <a:pt x="6" y="67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121" y="12"/>
                    <a:pt x="121" y="12"/>
                    <a:pt x="121" y="12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6040438" y="3370263"/>
              <a:ext cx="460375" cy="285750"/>
            </a:xfrm>
            <a:custGeom>
              <a:avLst/>
              <a:gdLst>
                <a:gd name="T0" fmla="*/ 115 w 121"/>
                <a:gd name="T1" fmla="*/ 8 h 75"/>
                <a:gd name="T2" fmla="*/ 103 w 121"/>
                <a:gd name="T3" fmla="*/ 0 h 75"/>
                <a:gd name="T4" fmla="*/ 0 w 121"/>
                <a:gd name="T5" fmla="*/ 63 h 75"/>
                <a:gd name="T6" fmla="*/ 12 w 121"/>
                <a:gd name="T7" fmla="*/ 70 h 75"/>
                <a:gd name="T8" fmla="*/ 36 w 121"/>
                <a:gd name="T9" fmla="*/ 71 h 75"/>
                <a:gd name="T10" fmla="*/ 114 w 121"/>
                <a:gd name="T11" fmla="*/ 23 h 75"/>
                <a:gd name="T12" fmla="*/ 115 w 121"/>
                <a:gd name="T13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75">
                  <a:moveTo>
                    <a:pt x="115" y="8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9" y="75"/>
                    <a:pt x="29" y="75"/>
                    <a:pt x="36" y="71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21" y="19"/>
                    <a:pt x="121" y="12"/>
                    <a:pt x="115" y="8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6189663" y="3514726"/>
              <a:ext cx="82550" cy="57150"/>
            </a:xfrm>
            <a:custGeom>
              <a:avLst/>
              <a:gdLst>
                <a:gd name="T0" fmla="*/ 22 w 22"/>
                <a:gd name="T1" fmla="*/ 0 h 15"/>
                <a:gd name="T2" fmla="*/ 0 w 22"/>
                <a:gd name="T3" fmla="*/ 0 h 15"/>
                <a:gd name="T4" fmla="*/ 0 w 22"/>
                <a:gd name="T5" fmla="*/ 7 h 15"/>
                <a:gd name="T6" fmla="*/ 0 w 22"/>
                <a:gd name="T7" fmla="*/ 7 h 15"/>
                <a:gd name="T8" fmla="*/ 3 w 22"/>
                <a:gd name="T9" fmla="*/ 12 h 15"/>
                <a:gd name="T10" fmla="*/ 19 w 22"/>
                <a:gd name="T11" fmla="*/ 12 h 15"/>
                <a:gd name="T12" fmla="*/ 22 w 22"/>
                <a:gd name="T13" fmla="*/ 7 h 15"/>
                <a:gd name="T14" fmla="*/ 22 w 22"/>
                <a:gd name="T15" fmla="*/ 7 h 15"/>
                <a:gd name="T16" fmla="*/ 22 w 22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7" y="15"/>
                    <a:pt x="14" y="15"/>
                    <a:pt x="19" y="12"/>
                  </a:cubicBezTo>
                  <a:cubicBezTo>
                    <a:pt x="21" y="11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6288088" y="3454401"/>
              <a:ext cx="84138" cy="57150"/>
            </a:xfrm>
            <a:custGeom>
              <a:avLst/>
              <a:gdLst>
                <a:gd name="T0" fmla="*/ 22 w 22"/>
                <a:gd name="T1" fmla="*/ 0 h 15"/>
                <a:gd name="T2" fmla="*/ 0 w 22"/>
                <a:gd name="T3" fmla="*/ 0 h 15"/>
                <a:gd name="T4" fmla="*/ 0 w 22"/>
                <a:gd name="T5" fmla="*/ 7 h 15"/>
                <a:gd name="T6" fmla="*/ 0 w 22"/>
                <a:gd name="T7" fmla="*/ 7 h 15"/>
                <a:gd name="T8" fmla="*/ 3 w 22"/>
                <a:gd name="T9" fmla="*/ 12 h 15"/>
                <a:gd name="T10" fmla="*/ 19 w 22"/>
                <a:gd name="T11" fmla="*/ 12 h 15"/>
                <a:gd name="T12" fmla="*/ 22 w 22"/>
                <a:gd name="T13" fmla="*/ 7 h 15"/>
                <a:gd name="T14" fmla="*/ 22 w 22"/>
                <a:gd name="T15" fmla="*/ 7 h 15"/>
                <a:gd name="T16" fmla="*/ 22 w 22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7" y="15"/>
                    <a:pt x="14" y="15"/>
                    <a:pt x="19" y="12"/>
                  </a:cubicBezTo>
                  <a:cubicBezTo>
                    <a:pt x="21" y="11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5"/>
            <p:cNvSpPr/>
            <p:nvPr/>
          </p:nvSpPr>
          <p:spPr bwMode="auto">
            <a:xfrm>
              <a:off x="6284913" y="3430588"/>
              <a:ext cx="90488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3 h 15"/>
                <a:gd name="T6" fmla="*/ 20 w 24"/>
                <a:gd name="T7" fmla="*/ 13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6"/>
                    <a:pt x="0" y="10"/>
                    <a:pt x="4" y="13"/>
                  </a:cubicBezTo>
                  <a:cubicBezTo>
                    <a:pt x="8" y="15"/>
                    <a:pt x="15" y="15"/>
                    <a:pt x="20" y="13"/>
                  </a:cubicBezTo>
                  <a:cubicBezTo>
                    <a:pt x="24" y="10"/>
                    <a:pt x="24" y="6"/>
                    <a:pt x="20" y="3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6184900" y="3492501"/>
              <a:ext cx="92075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2 h 15"/>
                <a:gd name="T6" fmla="*/ 20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20" y="12"/>
                  </a:cubicBezTo>
                  <a:cubicBezTo>
                    <a:pt x="24" y="10"/>
                    <a:pt x="24" y="6"/>
                    <a:pt x="20" y="3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6307138" y="3446463"/>
              <a:ext cx="49213" cy="30163"/>
            </a:xfrm>
            <a:custGeom>
              <a:avLst/>
              <a:gdLst>
                <a:gd name="T0" fmla="*/ 10 w 13"/>
                <a:gd name="T1" fmla="*/ 1 h 8"/>
                <a:gd name="T2" fmla="*/ 2 w 13"/>
                <a:gd name="T3" fmla="*/ 1 h 8"/>
                <a:gd name="T4" fmla="*/ 2 w 13"/>
                <a:gd name="T5" fmla="*/ 6 h 8"/>
                <a:gd name="T6" fmla="*/ 10 w 13"/>
                <a:gd name="T7" fmla="*/ 6 h 8"/>
                <a:gd name="T8" fmla="*/ 10 w 13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8">
                  <a:moveTo>
                    <a:pt x="10" y="1"/>
                  </a:moveTo>
                  <a:cubicBezTo>
                    <a:pt x="8" y="0"/>
                    <a:pt x="5" y="0"/>
                    <a:pt x="2" y="1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4" y="8"/>
                    <a:pt x="8" y="8"/>
                    <a:pt x="10" y="6"/>
                  </a:cubicBezTo>
                  <a:cubicBezTo>
                    <a:pt x="12" y="5"/>
                    <a:pt x="13" y="3"/>
                    <a:pt x="10" y="1"/>
                  </a:cubicBezTo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6208713" y="3506788"/>
              <a:ext cx="44450" cy="31750"/>
            </a:xfrm>
            <a:custGeom>
              <a:avLst/>
              <a:gdLst>
                <a:gd name="T0" fmla="*/ 10 w 12"/>
                <a:gd name="T1" fmla="*/ 1 h 8"/>
                <a:gd name="T2" fmla="*/ 2 w 12"/>
                <a:gd name="T3" fmla="*/ 1 h 8"/>
                <a:gd name="T4" fmla="*/ 2 w 12"/>
                <a:gd name="T5" fmla="*/ 6 h 8"/>
                <a:gd name="T6" fmla="*/ 10 w 12"/>
                <a:gd name="T7" fmla="*/ 6 h 8"/>
                <a:gd name="T8" fmla="*/ 10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0" y="1"/>
                  </a:moveTo>
                  <a:cubicBezTo>
                    <a:pt x="8" y="0"/>
                    <a:pt x="5" y="0"/>
                    <a:pt x="2" y="1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4" y="8"/>
                    <a:pt x="8" y="8"/>
                    <a:pt x="10" y="6"/>
                  </a:cubicBezTo>
                  <a:cubicBezTo>
                    <a:pt x="12" y="5"/>
                    <a:pt x="12" y="3"/>
                    <a:pt x="10" y="1"/>
                  </a:cubicBezTo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9"/>
            <p:cNvSpPr/>
            <p:nvPr/>
          </p:nvSpPr>
          <p:spPr bwMode="auto">
            <a:xfrm>
              <a:off x="5819775" y="3281363"/>
              <a:ext cx="84138" cy="53975"/>
            </a:xfrm>
            <a:custGeom>
              <a:avLst/>
              <a:gdLst>
                <a:gd name="T0" fmla="*/ 22 w 22"/>
                <a:gd name="T1" fmla="*/ 0 h 14"/>
                <a:gd name="T2" fmla="*/ 0 w 22"/>
                <a:gd name="T3" fmla="*/ 0 h 14"/>
                <a:gd name="T4" fmla="*/ 0 w 22"/>
                <a:gd name="T5" fmla="*/ 7 h 14"/>
                <a:gd name="T6" fmla="*/ 0 w 22"/>
                <a:gd name="T7" fmla="*/ 7 h 14"/>
                <a:gd name="T8" fmla="*/ 3 w 22"/>
                <a:gd name="T9" fmla="*/ 12 h 14"/>
                <a:gd name="T10" fmla="*/ 18 w 22"/>
                <a:gd name="T11" fmla="*/ 12 h 14"/>
                <a:gd name="T12" fmla="*/ 22 w 22"/>
                <a:gd name="T13" fmla="*/ 7 h 14"/>
                <a:gd name="T14" fmla="*/ 22 w 22"/>
                <a:gd name="T15" fmla="*/ 7 h 14"/>
                <a:gd name="T16" fmla="*/ 22 w 22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4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0"/>
                    <a:pt x="3" y="12"/>
                  </a:cubicBezTo>
                  <a:cubicBezTo>
                    <a:pt x="7" y="14"/>
                    <a:pt x="14" y="14"/>
                    <a:pt x="18" y="12"/>
                  </a:cubicBezTo>
                  <a:cubicBezTo>
                    <a:pt x="20" y="10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5919788" y="3221038"/>
              <a:ext cx="82550" cy="57150"/>
            </a:xfrm>
            <a:custGeom>
              <a:avLst/>
              <a:gdLst>
                <a:gd name="T0" fmla="*/ 22 w 22"/>
                <a:gd name="T1" fmla="*/ 0 h 15"/>
                <a:gd name="T2" fmla="*/ 0 w 22"/>
                <a:gd name="T3" fmla="*/ 0 h 15"/>
                <a:gd name="T4" fmla="*/ 0 w 22"/>
                <a:gd name="T5" fmla="*/ 7 h 15"/>
                <a:gd name="T6" fmla="*/ 0 w 22"/>
                <a:gd name="T7" fmla="*/ 7 h 15"/>
                <a:gd name="T8" fmla="*/ 3 w 22"/>
                <a:gd name="T9" fmla="*/ 12 h 15"/>
                <a:gd name="T10" fmla="*/ 18 w 22"/>
                <a:gd name="T11" fmla="*/ 12 h 15"/>
                <a:gd name="T12" fmla="*/ 22 w 22"/>
                <a:gd name="T13" fmla="*/ 7 h 15"/>
                <a:gd name="T14" fmla="*/ 22 w 22"/>
                <a:gd name="T15" fmla="*/ 7 h 15"/>
                <a:gd name="T16" fmla="*/ 22 w 22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7" y="15"/>
                    <a:pt x="14" y="15"/>
                    <a:pt x="18" y="12"/>
                  </a:cubicBezTo>
                  <a:cubicBezTo>
                    <a:pt x="20" y="11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5915025" y="3197226"/>
              <a:ext cx="92075" cy="57150"/>
            </a:xfrm>
            <a:custGeom>
              <a:avLst/>
              <a:gdLst>
                <a:gd name="T0" fmla="*/ 20 w 24"/>
                <a:gd name="T1" fmla="*/ 3 h 15"/>
                <a:gd name="T2" fmla="*/ 4 w 24"/>
                <a:gd name="T3" fmla="*/ 3 h 15"/>
                <a:gd name="T4" fmla="*/ 4 w 24"/>
                <a:gd name="T5" fmla="*/ 12 h 15"/>
                <a:gd name="T6" fmla="*/ 19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4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19" y="12"/>
                  </a:cubicBezTo>
                  <a:cubicBezTo>
                    <a:pt x="24" y="10"/>
                    <a:pt x="24" y="5"/>
                    <a:pt x="20" y="3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5816600" y="3259138"/>
              <a:ext cx="90488" cy="57150"/>
            </a:xfrm>
            <a:custGeom>
              <a:avLst/>
              <a:gdLst>
                <a:gd name="T0" fmla="*/ 20 w 24"/>
                <a:gd name="T1" fmla="*/ 3 h 15"/>
                <a:gd name="T2" fmla="*/ 4 w 24"/>
                <a:gd name="T3" fmla="*/ 3 h 15"/>
                <a:gd name="T4" fmla="*/ 4 w 24"/>
                <a:gd name="T5" fmla="*/ 12 h 15"/>
                <a:gd name="T6" fmla="*/ 19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4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19" y="12"/>
                  </a:cubicBezTo>
                  <a:cubicBezTo>
                    <a:pt x="24" y="10"/>
                    <a:pt x="24" y="5"/>
                    <a:pt x="20" y="3"/>
                  </a:cubicBezTo>
                </a:path>
              </a:pathLst>
            </a:custGeom>
            <a:solidFill>
              <a:srgbClr val="E9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5938838" y="3213101"/>
              <a:ext cx="44450" cy="30163"/>
            </a:xfrm>
            <a:custGeom>
              <a:avLst/>
              <a:gdLst>
                <a:gd name="T0" fmla="*/ 10 w 12"/>
                <a:gd name="T1" fmla="*/ 1 h 8"/>
                <a:gd name="T2" fmla="*/ 2 w 12"/>
                <a:gd name="T3" fmla="*/ 1 h 8"/>
                <a:gd name="T4" fmla="*/ 2 w 12"/>
                <a:gd name="T5" fmla="*/ 6 h 8"/>
                <a:gd name="T6" fmla="*/ 10 w 12"/>
                <a:gd name="T7" fmla="*/ 6 h 8"/>
                <a:gd name="T8" fmla="*/ 10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0" y="1"/>
                  </a:moveTo>
                  <a:cubicBezTo>
                    <a:pt x="8" y="0"/>
                    <a:pt x="4" y="0"/>
                    <a:pt x="2" y="1"/>
                  </a:cubicBezTo>
                  <a:cubicBezTo>
                    <a:pt x="0" y="2"/>
                    <a:pt x="0" y="5"/>
                    <a:pt x="2" y="6"/>
                  </a:cubicBezTo>
                  <a:cubicBezTo>
                    <a:pt x="4" y="7"/>
                    <a:pt x="7" y="8"/>
                    <a:pt x="10" y="6"/>
                  </a:cubicBezTo>
                  <a:cubicBezTo>
                    <a:pt x="12" y="5"/>
                    <a:pt x="12" y="2"/>
                    <a:pt x="10" y="1"/>
                  </a:cubicBezTo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5838825" y="3273426"/>
              <a:ext cx="46038" cy="26988"/>
            </a:xfrm>
            <a:custGeom>
              <a:avLst/>
              <a:gdLst>
                <a:gd name="T0" fmla="*/ 10 w 12"/>
                <a:gd name="T1" fmla="*/ 1 h 7"/>
                <a:gd name="T2" fmla="*/ 2 w 12"/>
                <a:gd name="T3" fmla="*/ 1 h 7"/>
                <a:gd name="T4" fmla="*/ 2 w 12"/>
                <a:gd name="T5" fmla="*/ 6 h 7"/>
                <a:gd name="T6" fmla="*/ 10 w 12"/>
                <a:gd name="T7" fmla="*/ 6 h 7"/>
                <a:gd name="T8" fmla="*/ 10 w 12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10" y="1"/>
                  </a:moveTo>
                  <a:cubicBezTo>
                    <a:pt x="8" y="0"/>
                    <a:pt x="4" y="0"/>
                    <a:pt x="2" y="1"/>
                  </a:cubicBezTo>
                  <a:cubicBezTo>
                    <a:pt x="0" y="2"/>
                    <a:pt x="0" y="5"/>
                    <a:pt x="2" y="6"/>
                  </a:cubicBezTo>
                  <a:cubicBezTo>
                    <a:pt x="4" y="7"/>
                    <a:pt x="7" y="7"/>
                    <a:pt x="10" y="6"/>
                  </a:cubicBezTo>
                  <a:cubicBezTo>
                    <a:pt x="12" y="5"/>
                    <a:pt x="12" y="2"/>
                    <a:pt x="10" y="1"/>
                  </a:cubicBezTo>
                </a:path>
              </a:pathLst>
            </a:custGeom>
            <a:solidFill>
              <a:srgbClr val="CA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6105525" y="3235326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6070600" y="3254376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7"/>
            <p:cNvSpPr/>
            <p:nvPr/>
          </p:nvSpPr>
          <p:spPr bwMode="auto">
            <a:xfrm>
              <a:off x="6040438" y="3273426"/>
              <a:ext cx="34925" cy="20638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6010275" y="329406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29"/>
            <p:cNvSpPr/>
            <p:nvPr/>
          </p:nvSpPr>
          <p:spPr bwMode="auto">
            <a:xfrm>
              <a:off x="5980113" y="3313113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5949950" y="3332163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31"/>
            <p:cNvSpPr/>
            <p:nvPr/>
          </p:nvSpPr>
          <p:spPr bwMode="auto">
            <a:xfrm>
              <a:off x="5919788" y="3351213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5884863" y="337026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3"/>
            <p:cNvSpPr/>
            <p:nvPr/>
          </p:nvSpPr>
          <p:spPr bwMode="auto">
            <a:xfrm>
              <a:off x="5854700" y="3389313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6337300" y="3389313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35"/>
            <p:cNvSpPr/>
            <p:nvPr/>
          </p:nvSpPr>
          <p:spPr bwMode="auto">
            <a:xfrm>
              <a:off x="6307138" y="3408363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6276975" y="3427413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37"/>
            <p:cNvSpPr/>
            <p:nvPr/>
          </p:nvSpPr>
          <p:spPr bwMode="auto">
            <a:xfrm>
              <a:off x="6246813" y="3446463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6215063" y="3465513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39"/>
            <p:cNvSpPr/>
            <p:nvPr/>
          </p:nvSpPr>
          <p:spPr bwMode="auto">
            <a:xfrm>
              <a:off x="6181725" y="3484563"/>
              <a:ext cx="38100" cy="22225"/>
            </a:xfrm>
            <a:custGeom>
              <a:avLst/>
              <a:gdLst>
                <a:gd name="T0" fmla="*/ 8 w 10"/>
                <a:gd name="T1" fmla="*/ 1 h 6"/>
                <a:gd name="T2" fmla="*/ 2 w 10"/>
                <a:gd name="T3" fmla="*/ 1 h 6"/>
                <a:gd name="T4" fmla="*/ 2 w 10"/>
                <a:gd name="T5" fmla="*/ 5 h 6"/>
                <a:gd name="T6" fmla="*/ 8 w 10"/>
                <a:gd name="T7" fmla="*/ 5 h 6"/>
                <a:gd name="T8" fmla="*/ 8 w 10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10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6151563" y="3503613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41"/>
            <p:cNvSpPr/>
            <p:nvPr/>
          </p:nvSpPr>
          <p:spPr bwMode="auto">
            <a:xfrm>
              <a:off x="6121400" y="3522663"/>
              <a:ext cx="33338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4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6089650" y="3541713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43"/>
            <p:cNvSpPr/>
            <p:nvPr/>
          </p:nvSpPr>
          <p:spPr bwMode="auto">
            <a:xfrm>
              <a:off x="6059488" y="3560763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44"/>
            <p:cNvSpPr/>
            <p:nvPr/>
          </p:nvSpPr>
          <p:spPr bwMode="auto">
            <a:xfrm>
              <a:off x="6029325" y="354171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45"/>
            <p:cNvSpPr/>
            <p:nvPr/>
          </p:nvSpPr>
          <p:spPr bwMode="auto">
            <a:xfrm>
              <a:off x="5999163" y="352266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3"/>
                    <a:pt x="2" y="4"/>
                  </a:cubicBezTo>
                  <a:cubicBezTo>
                    <a:pt x="4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46"/>
            <p:cNvSpPr/>
            <p:nvPr/>
          </p:nvSpPr>
          <p:spPr bwMode="auto">
            <a:xfrm>
              <a:off x="5972175" y="3503613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47"/>
            <p:cNvSpPr/>
            <p:nvPr/>
          </p:nvSpPr>
          <p:spPr bwMode="auto">
            <a:xfrm>
              <a:off x="5942013" y="348456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48"/>
            <p:cNvSpPr/>
            <p:nvPr/>
          </p:nvSpPr>
          <p:spPr bwMode="auto">
            <a:xfrm>
              <a:off x="5911850" y="3465513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49"/>
            <p:cNvSpPr/>
            <p:nvPr/>
          </p:nvSpPr>
          <p:spPr bwMode="auto">
            <a:xfrm>
              <a:off x="5884863" y="3446463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50"/>
            <p:cNvSpPr/>
            <p:nvPr/>
          </p:nvSpPr>
          <p:spPr bwMode="auto">
            <a:xfrm>
              <a:off x="5854700" y="3427413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51"/>
            <p:cNvSpPr/>
            <p:nvPr/>
          </p:nvSpPr>
          <p:spPr bwMode="auto">
            <a:xfrm>
              <a:off x="5824538" y="3408363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52"/>
            <p:cNvSpPr/>
            <p:nvPr/>
          </p:nvSpPr>
          <p:spPr bwMode="auto">
            <a:xfrm>
              <a:off x="6105525" y="3232151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53"/>
            <p:cNvSpPr/>
            <p:nvPr/>
          </p:nvSpPr>
          <p:spPr bwMode="auto">
            <a:xfrm>
              <a:off x="6070600" y="3251201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54"/>
            <p:cNvSpPr/>
            <p:nvPr/>
          </p:nvSpPr>
          <p:spPr bwMode="auto">
            <a:xfrm>
              <a:off x="6040438" y="3270251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55"/>
            <p:cNvSpPr/>
            <p:nvPr/>
          </p:nvSpPr>
          <p:spPr bwMode="auto">
            <a:xfrm>
              <a:off x="6010275" y="3289301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56"/>
            <p:cNvSpPr/>
            <p:nvPr/>
          </p:nvSpPr>
          <p:spPr bwMode="auto">
            <a:xfrm>
              <a:off x="5980113" y="3308351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57"/>
            <p:cNvSpPr/>
            <p:nvPr/>
          </p:nvSpPr>
          <p:spPr bwMode="auto">
            <a:xfrm>
              <a:off x="5949950" y="3327401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58"/>
            <p:cNvSpPr/>
            <p:nvPr/>
          </p:nvSpPr>
          <p:spPr bwMode="auto">
            <a:xfrm>
              <a:off x="5919788" y="3346451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59"/>
            <p:cNvSpPr/>
            <p:nvPr/>
          </p:nvSpPr>
          <p:spPr bwMode="auto">
            <a:xfrm>
              <a:off x="5884863" y="3365501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60"/>
            <p:cNvSpPr/>
            <p:nvPr/>
          </p:nvSpPr>
          <p:spPr bwMode="auto">
            <a:xfrm>
              <a:off x="5854700" y="3384551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61"/>
            <p:cNvSpPr/>
            <p:nvPr/>
          </p:nvSpPr>
          <p:spPr bwMode="auto">
            <a:xfrm>
              <a:off x="6337300" y="3384551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62"/>
            <p:cNvSpPr/>
            <p:nvPr/>
          </p:nvSpPr>
          <p:spPr bwMode="auto">
            <a:xfrm>
              <a:off x="6307138" y="3403601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63"/>
            <p:cNvSpPr/>
            <p:nvPr/>
          </p:nvSpPr>
          <p:spPr bwMode="auto">
            <a:xfrm>
              <a:off x="6276975" y="342265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64"/>
            <p:cNvSpPr/>
            <p:nvPr/>
          </p:nvSpPr>
          <p:spPr bwMode="auto">
            <a:xfrm>
              <a:off x="6246813" y="344170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65"/>
            <p:cNvSpPr/>
            <p:nvPr/>
          </p:nvSpPr>
          <p:spPr bwMode="auto">
            <a:xfrm>
              <a:off x="6215063" y="3462338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5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5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66"/>
            <p:cNvSpPr/>
            <p:nvPr/>
          </p:nvSpPr>
          <p:spPr bwMode="auto">
            <a:xfrm>
              <a:off x="6181725" y="3481388"/>
              <a:ext cx="38100" cy="19050"/>
            </a:xfrm>
            <a:custGeom>
              <a:avLst/>
              <a:gdLst>
                <a:gd name="T0" fmla="*/ 8 w 10"/>
                <a:gd name="T1" fmla="*/ 1 h 5"/>
                <a:gd name="T2" fmla="*/ 2 w 10"/>
                <a:gd name="T3" fmla="*/ 1 h 5"/>
                <a:gd name="T4" fmla="*/ 2 w 10"/>
                <a:gd name="T5" fmla="*/ 4 h 5"/>
                <a:gd name="T6" fmla="*/ 8 w 10"/>
                <a:gd name="T7" fmla="*/ 4 h 5"/>
                <a:gd name="T8" fmla="*/ 8 w 10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3"/>
                    <a:pt x="2" y="4"/>
                  </a:cubicBezTo>
                  <a:cubicBezTo>
                    <a:pt x="4" y="5"/>
                    <a:pt x="6" y="5"/>
                    <a:pt x="8" y="4"/>
                  </a:cubicBezTo>
                  <a:cubicBezTo>
                    <a:pt x="9" y="3"/>
                    <a:pt x="10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67"/>
            <p:cNvSpPr/>
            <p:nvPr/>
          </p:nvSpPr>
          <p:spPr bwMode="auto">
            <a:xfrm>
              <a:off x="6151563" y="3500438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68"/>
            <p:cNvSpPr/>
            <p:nvPr/>
          </p:nvSpPr>
          <p:spPr bwMode="auto">
            <a:xfrm>
              <a:off x="6121400" y="3519488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69"/>
            <p:cNvSpPr/>
            <p:nvPr/>
          </p:nvSpPr>
          <p:spPr bwMode="auto">
            <a:xfrm>
              <a:off x="6089650" y="3538538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70"/>
            <p:cNvSpPr/>
            <p:nvPr/>
          </p:nvSpPr>
          <p:spPr bwMode="auto">
            <a:xfrm>
              <a:off x="6059488" y="3557588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1"/>
            <p:cNvSpPr/>
            <p:nvPr/>
          </p:nvSpPr>
          <p:spPr bwMode="auto">
            <a:xfrm>
              <a:off x="6029325" y="353853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2"/>
            <p:cNvSpPr/>
            <p:nvPr/>
          </p:nvSpPr>
          <p:spPr bwMode="auto">
            <a:xfrm>
              <a:off x="5999163" y="351948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3"/>
                    <a:pt x="2" y="4"/>
                  </a:cubicBezTo>
                  <a:cubicBezTo>
                    <a:pt x="4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3"/>
            <p:cNvSpPr/>
            <p:nvPr/>
          </p:nvSpPr>
          <p:spPr bwMode="auto">
            <a:xfrm>
              <a:off x="5972175" y="3500438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4"/>
            <p:cNvSpPr/>
            <p:nvPr/>
          </p:nvSpPr>
          <p:spPr bwMode="auto">
            <a:xfrm>
              <a:off x="5942013" y="348138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5"/>
            <p:cNvSpPr/>
            <p:nvPr/>
          </p:nvSpPr>
          <p:spPr bwMode="auto">
            <a:xfrm>
              <a:off x="5911850" y="3462338"/>
              <a:ext cx="33338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6"/>
            <p:cNvSpPr/>
            <p:nvPr/>
          </p:nvSpPr>
          <p:spPr bwMode="auto">
            <a:xfrm>
              <a:off x="5884863" y="3441701"/>
              <a:ext cx="34925" cy="20638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77"/>
            <p:cNvSpPr/>
            <p:nvPr/>
          </p:nvSpPr>
          <p:spPr bwMode="auto">
            <a:xfrm>
              <a:off x="5854700" y="3419476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3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78"/>
            <p:cNvSpPr/>
            <p:nvPr/>
          </p:nvSpPr>
          <p:spPr bwMode="auto">
            <a:xfrm>
              <a:off x="5824538" y="3400426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79"/>
            <p:cNvSpPr/>
            <p:nvPr/>
          </p:nvSpPr>
          <p:spPr bwMode="auto">
            <a:xfrm>
              <a:off x="6113463" y="3392488"/>
              <a:ext cx="14288" cy="7938"/>
            </a:xfrm>
            <a:custGeom>
              <a:avLst/>
              <a:gdLst>
                <a:gd name="T0" fmla="*/ 9 w 9"/>
                <a:gd name="T1" fmla="*/ 3 h 5"/>
                <a:gd name="T2" fmla="*/ 5 w 9"/>
                <a:gd name="T3" fmla="*/ 0 h 5"/>
                <a:gd name="T4" fmla="*/ 0 w 9"/>
                <a:gd name="T5" fmla="*/ 3 h 5"/>
                <a:gd name="T6" fmla="*/ 5 w 9"/>
                <a:gd name="T7" fmla="*/ 5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lnTo>
                    <a:pt x="5" y="0"/>
                  </a:lnTo>
                  <a:lnTo>
                    <a:pt x="0" y="3"/>
                  </a:lnTo>
                  <a:lnTo>
                    <a:pt x="5" y="5"/>
                  </a:lnTo>
                  <a:lnTo>
                    <a:pt x="9" y="3"/>
                  </a:lnTo>
                  <a:close/>
                </a:path>
              </a:pathLst>
            </a:custGeom>
            <a:solidFill>
              <a:srgbClr val="52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80"/>
            <p:cNvSpPr/>
            <p:nvPr/>
          </p:nvSpPr>
          <p:spPr bwMode="auto">
            <a:xfrm>
              <a:off x="6113463" y="3392488"/>
              <a:ext cx="14288" cy="7938"/>
            </a:xfrm>
            <a:custGeom>
              <a:avLst/>
              <a:gdLst>
                <a:gd name="T0" fmla="*/ 9 w 9"/>
                <a:gd name="T1" fmla="*/ 3 h 5"/>
                <a:gd name="T2" fmla="*/ 5 w 9"/>
                <a:gd name="T3" fmla="*/ 0 h 5"/>
                <a:gd name="T4" fmla="*/ 0 w 9"/>
                <a:gd name="T5" fmla="*/ 3 h 5"/>
                <a:gd name="T6" fmla="*/ 5 w 9"/>
                <a:gd name="T7" fmla="*/ 5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lnTo>
                    <a:pt x="5" y="0"/>
                  </a:lnTo>
                  <a:lnTo>
                    <a:pt x="0" y="3"/>
                  </a:lnTo>
                  <a:lnTo>
                    <a:pt x="5" y="5"/>
                  </a:lnTo>
                  <a:lnTo>
                    <a:pt x="9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81"/>
            <p:cNvSpPr/>
            <p:nvPr/>
          </p:nvSpPr>
          <p:spPr bwMode="auto">
            <a:xfrm>
              <a:off x="6097588" y="3381376"/>
              <a:ext cx="15875" cy="7938"/>
            </a:xfrm>
            <a:custGeom>
              <a:avLst/>
              <a:gdLst>
                <a:gd name="T0" fmla="*/ 10 w 10"/>
                <a:gd name="T1" fmla="*/ 2 h 5"/>
                <a:gd name="T2" fmla="*/ 5 w 10"/>
                <a:gd name="T3" fmla="*/ 0 h 5"/>
                <a:gd name="T4" fmla="*/ 0 w 10"/>
                <a:gd name="T5" fmla="*/ 2 h 5"/>
                <a:gd name="T6" fmla="*/ 5 w 10"/>
                <a:gd name="T7" fmla="*/ 5 h 5"/>
                <a:gd name="T8" fmla="*/ 10 w 10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">
                  <a:moveTo>
                    <a:pt x="10" y="2"/>
                  </a:moveTo>
                  <a:lnTo>
                    <a:pt x="5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10" y="2"/>
                  </a:lnTo>
                  <a:close/>
                </a:path>
              </a:pathLst>
            </a:custGeom>
            <a:solidFill>
              <a:srgbClr val="52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82"/>
            <p:cNvSpPr/>
            <p:nvPr/>
          </p:nvSpPr>
          <p:spPr bwMode="auto">
            <a:xfrm>
              <a:off x="6097588" y="3381376"/>
              <a:ext cx="15875" cy="7938"/>
            </a:xfrm>
            <a:custGeom>
              <a:avLst/>
              <a:gdLst>
                <a:gd name="T0" fmla="*/ 10 w 10"/>
                <a:gd name="T1" fmla="*/ 2 h 5"/>
                <a:gd name="T2" fmla="*/ 5 w 10"/>
                <a:gd name="T3" fmla="*/ 0 h 5"/>
                <a:gd name="T4" fmla="*/ 0 w 10"/>
                <a:gd name="T5" fmla="*/ 2 h 5"/>
                <a:gd name="T6" fmla="*/ 5 w 10"/>
                <a:gd name="T7" fmla="*/ 5 h 5"/>
                <a:gd name="T8" fmla="*/ 10 w 10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">
                  <a:moveTo>
                    <a:pt x="10" y="2"/>
                  </a:moveTo>
                  <a:lnTo>
                    <a:pt x="5" y="0"/>
                  </a:lnTo>
                  <a:lnTo>
                    <a:pt x="0" y="2"/>
                  </a:lnTo>
                  <a:lnTo>
                    <a:pt x="5" y="5"/>
                  </a:lnTo>
                  <a:lnTo>
                    <a:pt x="1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83"/>
            <p:cNvSpPr>
              <a:spLocks noEditPoints="1"/>
            </p:cNvSpPr>
            <p:nvPr/>
          </p:nvSpPr>
          <p:spPr bwMode="auto">
            <a:xfrm>
              <a:off x="6048375" y="3362326"/>
              <a:ext cx="111125" cy="68263"/>
            </a:xfrm>
            <a:custGeom>
              <a:avLst/>
              <a:gdLst>
                <a:gd name="T0" fmla="*/ 7 w 29"/>
                <a:gd name="T1" fmla="*/ 12 h 18"/>
                <a:gd name="T2" fmla="*/ 7 w 29"/>
                <a:gd name="T3" fmla="*/ 11 h 18"/>
                <a:gd name="T4" fmla="*/ 8 w 29"/>
                <a:gd name="T5" fmla="*/ 11 h 18"/>
                <a:gd name="T6" fmla="*/ 9 w 29"/>
                <a:gd name="T7" fmla="*/ 11 h 18"/>
                <a:gd name="T8" fmla="*/ 9 w 29"/>
                <a:gd name="T9" fmla="*/ 11 h 18"/>
                <a:gd name="T10" fmla="*/ 11 w 29"/>
                <a:gd name="T11" fmla="*/ 12 h 18"/>
                <a:gd name="T12" fmla="*/ 12 w 29"/>
                <a:gd name="T13" fmla="*/ 12 h 18"/>
                <a:gd name="T14" fmla="*/ 12 w 29"/>
                <a:gd name="T15" fmla="*/ 13 h 18"/>
                <a:gd name="T16" fmla="*/ 10 w 29"/>
                <a:gd name="T17" fmla="*/ 14 h 18"/>
                <a:gd name="T18" fmla="*/ 10 w 29"/>
                <a:gd name="T19" fmla="*/ 14 h 18"/>
                <a:gd name="T20" fmla="*/ 10 w 29"/>
                <a:gd name="T21" fmla="*/ 13 h 18"/>
                <a:gd name="T22" fmla="*/ 9 w 29"/>
                <a:gd name="T23" fmla="*/ 14 h 18"/>
                <a:gd name="T24" fmla="*/ 9 w 29"/>
                <a:gd name="T25" fmla="*/ 14 h 18"/>
                <a:gd name="T26" fmla="*/ 9 w 29"/>
                <a:gd name="T27" fmla="*/ 13 h 18"/>
                <a:gd name="T28" fmla="*/ 8 w 29"/>
                <a:gd name="T29" fmla="*/ 14 h 18"/>
                <a:gd name="T30" fmla="*/ 8 w 29"/>
                <a:gd name="T31" fmla="*/ 14 h 18"/>
                <a:gd name="T32" fmla="*/ 7 w 29"/>
                <a:gd name="T33" fmla="*/ 13 h 18"/>
                <a:gd name="T34" fmla="*/ 7 w 29"/>
                <a:gd name="T35" fmla="*/ 13 h 18"/>
                <a:gd name="T36" fmla="*/ 7 w 29"/>
                <a:gd name="T37" fmla="*/ 13 h 18"/>
                <a:gd name="T38" fmla="*/ 7 w 29"/>
                <a:gd name="T39" fmla="*/ 12 h 18"/>
                <a:gd name="T40" fmla="*/ 7 w 29"/>
                <a:gd name="T41" fmla="*/ 12 h 18"/>
                <a:gd name="T42" fmla="*/ 7 w 29"/>
                <a:gd name="T43" fmla="*/ 12 h 18"/>
                <a:gd name="T44" fmla="*/ 7 w 29"/>
                <a:gd name="T45" fmla="*/ 12 h 18"/>
                <a:gd name="T46" fmla="*/ 9 w 29"/>
                <a:gd name="T47" fmla="*/ 10 h 18"/>
                <a:gd name="T48" fmla="*/ 9 w 29"/>
                <a:gd name="T49" fmla="*/ 10 h 18"/>
                <a:gd name="T50" fmla="*/ 10 w 29"/>
                <a:gd name="T51" fmla="*/ 10 h 18"/>
                <a:gd name="T52" fmla="*/ 10 w 29"/>
                <a:gd name="T53" fmla="*/ 10 h 18"/>
                <a:gd name="T54" fmla="*/ 11 w 29"/>
                <a:gd name="T55" fmla="*/ 11 h 18"/>
                <a:gd name="T56" fmla="*/ 12 w 29"/>
                <a:gd name="T57" fmla="*/ 10 h 18"/>
                <a:gd name="T58" fmla="*/ 12 w 29"/>
                <a:gd name="T59" fmla="*/ 10 h 18"/>
                <a:gd name="T60" fmla="*/ 12 w 29"/>
                <a:gd name="T61" fmla="*/ 11 h 18"/>
                <a:gd name="T62" fmla="*/ 12 w 29"/>
                <a:gd name="T63" fmla="*/ 11 h 18"/>
                <a:gd name="T64" fmla="*/ 12 w 29"/>
                <a:gd name="T65" fmla="*/ 11 h 18"/>
                <a:gd name="T66" fmla="*/ 13 w 29"/>
                <a:gd name="T67" fmla="*/ 12 h 18"/>
                <a:gd name="T68" fmla="*/ 13 w 29"/>
                <a:gd name="T69" fmla="*/ 12 h 18"/>
                <a:gd name="T70" fmla="*/ 13 w 29"/>
                <a:gd name="T71" fmla="*/ 12 h 18"/>
                <a:gd name="T72" fmla="*/ 12 w 29"/>
                <a:gd name="T73" fmla="*/ 12 h 18"/>
                <a:gd name="T74" fmla="*/ 9 w 29"/>
                <a:gd name="T75" fmla="*/ 10 h 18"/>
                <a:gd name="T76" fmla="*/ 9 w 29"/>
                <a:gd name="T77" fmla="*/ 6 h 18"/>
                <a:gd name="T78" fmla="*/ 15 w 29"/>
                <a:gd name="T79" fmla="*/ 2 h 18"/>
                <a:gd name="T80" fmla="*/ 25 w 29"/>
                <a:gd name="T81" fmla="*/ 9 h 18"/>
                <a:gd name="T82" fmla="*/ 19 w 29"/>
                <a:gd name="T83" fmla="*/ 13 h 18"/>
                <a:gd name="T84" fmla="*/ 9 w 29"/>
                <a:gd name="T85" fmla="*/ 6 h 18"/>
                <a:gd name="T86" fmla="*/ 29 w 29"/>
                <a:gd name="T87" fmla="*/ 8 h 18"/>
                <a:gd name="T88" fmla="*/ 16 w 29"/>
                <a:gd name="T89" fmla="*/ 0 h 18"/>
                <a:gd name="T90" fmla="*/ 14 w 29"/>
                <a:gd name="T91" fmla="*/ 0 h 18"/>
                <a:gd name="T92" fmla="*/ 1 w 29"/>
                <a:gd name="T93" fmla="*/ 8 h 18"/>
                <a:gd name="T94" fmla="*/ 1 w 29"/>
                <a:gd name="T95" fmla="*/ 9 h 18"/>
                <a:gd name="T96" fmla="*/ 2 w 29"/>
                <a:gd name="T97" fmla="*/ 10 h 18"/>
                <a:gd name="T98" fmla="*/ 1 w 29"/>
                <a:gd name="T99" fmla="*/ 11 h 18"/>
                <a:gd name="T100" fmla="*/ 1 w 29"/>
                <a:gd name="T101" fmla="*/ 12 h 18"/>
                <a:gd name="T102" fmla="*/ 10 w 29"/>
                <a:gd name="T103" fmla="*/ 17 h 18"/>
                <a:gd name="T104" fmla="*/ 11 w 29"/>
                <a:gd name="T105" fmla="*/ 17 h 18"/>
                <a:gd name="T106" fmla="*/ 12 w 29"/>
                <a:gd name="T107" fmla="*/ 17 h 18"/>
                <a:gd name="T108" fmla="*/ 14 w 29"/>
                <a:gd name="T109" fmla="*/ 17 h 18"/>
                <a:gd name="T110" fmla="*/ 15 w 29"/>
                <a:gd name="T111" fmla="*/ 17 h 18"/>
                <a:gd name="T112" fmla="*/ 28 w 29"/>
                <a:gd name="T113" fmla="*/ 9 h 18"/>
                <a:gd name="T114" fmla="*/ 29 w 29"/>
                <a:gd name="T11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" h="18">
                  <a:moveTo>
                    <a:pt x="7" y="12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0" y="11"/>
                    <a:pt x="11" y="12"/>
                    <a:pt x="11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1" y="13"/>
                    <a:pt x="11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1" y="10"/>
                    <a:pt x="11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3" y="11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1" y="11"/>
                    <a:pt x="10" y="11"/>
                    <a:pt x="9" y="10"/>
                  </a:cubicBezTo>
                  <a:moveTo>
                    <a:pt x="9" y="6"/>
                  </a:moveTo>
                  <a:cubicBezTo>
                    <a:pt x="15" y="2"/>
                    <a:pt x="15" y="2"/>
                    <a:pt x="15" y="2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9" y="6"/>
                    <a:pt x="9" y="6"/>
                    <a:pt x="9" y="6"/>
                  </a:cubicBezTo>
                  <a:moveTo>
                    <a:pt x="29" y="8"/>
                  </a:moveTo>
                  <a:cubicBezTo>
                    <a:pt x="24" y="6"/>
                    <a:pt x="20" y="3"/>
                    <a:pt x="16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0" y="3"/>
                    <a:pt x="6" y="6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2" y="10"/>
                    <a:pt x="2" y="10"/>
                  </a:cubicBezTo>
                  <a:cubicBezTo>
                    <a:pt x="2" y="10"/>
                    <a:pt x="1" y="11"/>
                    <a:pt x="1" y="11"/>
                  </a:cubicBezTo>
                  <a:cubicBezTo>
                    <a:pt x="0" y="11"/>
                    <a:pt x="0" y="11"/>
                    <a:pt x="1" y="12"/>
                  </a:cubicBezTo>
                  <a:cubicBezTo>
                    <a:pt x="4" y="14"/>
                    <a:pt x="7" y="16"/>
                    <a:pt x="10" y="17"/>
                  </a:cubicBezTo>
                  <a:cubicBezTo>
                    <a:pt x="10" y="18"/>
                    <a:pt x="10" y="18"/>
                    <a:pt x="11" y="17"/>
                  </a:cubicBezTo>
                  <a:cubicBezTo>
                    <a:pt x="11" y="17"/>
                    <a:pt x="12" y="17"/>
                    <a:pt x="12" y="17"/>
                  </a:cubicBezTo>
                  <a:cubicBezTo>
                    <a:pt x="13" y="17"/>
                    <a:pt x="13" y="17"/>
                    <a:pt x="14" y="17"/>
                  </a:cubicBezTo>
                  <a:cubicBezTo>
                    <a:pt x="14" y="18"/>
                    <a:pt x="15" y="18"/>
                    <a:pt x="15" y="17"/>
                  </a:cubicBezTo>
                  <a:cubicBezTo>
                    <a:pt x="20" y="15"/>
                    <a:pt x="24" y="12"/>
                    <a:pt x="28" y="9"/>
                  </a:cubicBezTo>
                  <a:cubicBezTo>
                    <a:pt x="29" y="9"/>
                    <a:pt x="29" y="9"/>
                    <a:pt x="29" y="8"/>
                  </a:cubicBezTo>
                </a:path>
              </a:pathLst>
            </a:custGeom>
            <a:solidFill>
              <a:srgbClr val="52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84"/>
            <p:cNvSpPr>
              <a:spLocks noEditPoints="1"/>
            </p:cNvSpPr>
            <p:nvPr/>
          </p:nvSpPr>
          <p:spPr bwMode="auto">
            <a:xfrm>
              <a:off x="6018213" y="3411538"/>
              <a:ext cx="15875" cy="7938"/>
            </a:xfrm>
            <a:custGeom>
              <a:avLst/>
              <a:gdLst>
                <a:gd name="T0" fmla="*/ 7 w 10"/>
                <a:gd name="T1" fmla="*/ 5 h 5"/>
                <a:gd name="T2" fmla="*/ 7 w 10"/>
                <a:gd name="T3" fmla="*/ 5 h 5"/>
                <a:gd name="T4" fmla="*/ 7 w 10"/>
                <a:gd name="T5" fmla="*/ 5 h 5"/>
                <a:gd name="T6" fmla="*/ 5 w 10"/>
                <a:gd name="T7" fmla="*/ 5 h 5"/>
                <a:gd name="T8" fmla="*/ 2 w 10"/>
                <a:gd name="T9" fmla="*/ 3 h 5"/>
                <a:gd name="T10" fmla="*/ 0 w 10"/>
                <a:gd name="T11" fmla="*/ 3 h 5"/>
                <a:gd name="T12" fmla="*/ 0 w 10"/>
                <a:gd name="T13" fmla="*/ 5 h 5"/>
                <a:gd name="T14" fmla="*/ 2 w 10"/>
                <a:gd name="T15" fmla="*/ 5 h 5"/>
                <a:gd name="T16" fmla="*/ 5 w 10"/>
                <a:gd name="T17" fmla="*/ 5 h 5"/>
                <a:gd name="T18" fmla="*/ 5 w 10"/>
                <a:gd name="T19" fmla="*/ 5 h 5"/>
                <a:gd name="T20" fmla="*/ 7 w 10"/>
                <a:gd name="T21" fmla="*/ 5 h 5"/>
                <a:gd name="T22" fmla="*/ 7 w 10"/>
                <a:gd name="T23" fmla="*/ 5 h 5"/>
                <a:gd name="T24" fmla="*/ 7 w 10"/>
                <a:gd name="T25" fmla="*/ 5 h 5"/>
                <a:gd name="T26" fmla="*/ 7 w 10"/>
                <a:gd name="T27" fmla="*/ 5 h 5"/>
                <a:gd name="T28" fmla="*/ 10 w 10"/>
                <a:gd name="T29" fmla="*/ 3 h 5"/>
                <a:gd name="T30" fmla="*/ 10 w 10"/>
                <a:gd name="T31" fmla="*/ 3 h 5"/>
                <a:gd name="T32" fmla="*/ 10 w 10"/>
                <a:gd name="T33" fmla="*/ 3 h 5"/>
                <a:gd name="T34" fmla="*/ 10 w 10"/>
                <a:gd name="T35" fmla="*/ 3 h 5"/>
                <a:gd name="T36" fmla="*/ 10 w 10"/>
                <a:gd name="T37" fmla="*/ 5 h 5"/>
                <a:gd name="T38" fmla="*/ 10 w 10"/>
                <a:gd name="T39" fmla="*/ 5 h 5"/>
                <a:gd name="T40" fmla="*/ 10 w 10"/>
                <a:gd name="T41" fmla="*/ 3 h 5"/>
                <a:gd name="T42" fmla="*/ 10 w 10"/>
                <a:gd name="T43" fmla="*/ 3 h 5"/>
                <a:gd name="T44" fmla="*/ 10 w 10"/>
                <a:gd name="T45" fmla="*/ 3 h 5"/>
                <a:gd name="T46" fmla="*/ 7 w 10"/>
                <a:gd name="T47" fmla="*/ 0 h 5"/>
                <a:gd name="T48" fmla="*/ 7 w 10"/>
                <a:gd name="T49" fmla="*/ 0 h 5"/>
                <a:gd name="T50" fmla="*/ 7 w 10"/>
                <a:gd name="T51" fmla="*/ 0 h 5"/>
                <a:gd name="T52" fmla="*/ 5 w 10"/>
                <a:gd name="T53" fmla="*/ 0 h 5"/>
                <a:gd name="T54" fmla="*/ 5 w 10"/>
                <a:gd name="T55" fmla="*/ 0 h 5"/>
                <a:gd name="T56" fmla="*/ 0 w 10"/>
                <a:gd name="T57" fmla="*/ 3 h 5"/>
                <a:gd name="T58" fmla="*/ 0 w 10"/>
                <a:gd name="T59" fmla="*/ 3 h 5"/>
                <a:gd name="T60" fmla="*/ 2 w 10"/>
                <a:gd name="T61" fmla="*/ 3 h 5"/>
                <a:gd name="T62" fmla="*/ 7 w 10"/>
                <a:gd name="T63" fmla="*/ 0 h 5"/>
                <a:gd name="T64" fmla="*/ 10 w 10"/>
                <a:gd name="T65" fmla="*/ 3 h 5"/>
                <a:gd name="T66" fmla="*/ 10 w 10"/>
                <a:gd name="T67" fmla="*/ 3 h 5"/>
                <a:gd name="T68" fmla="*/ 10 w 10"/>
                <a:gd name="T6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" h="5">
                  <a:moveTo>
                    <a:pt x="7" y="5"/>
                  </a:moveTo>
                  <a:lnTo>
                    <a:pt x="7" y="5"/>
                  </a:lnTo>
                  <a:lnTo>
                    <a:pt x="7" y="5"/>
                  </a:lnTo>
                  <a:lnTo>
                    <a:pt x="5" y="5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close/>
                  <a:moveTo>
                    <a:pt x="10" y="3"/>
                  </a:move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10" y="3"/>
                  </a:lnTo>
                  <a:close/>
                  <a:moveTo>
                    <a:pt x="10" y="3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7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85"/>
            <p:cNvSpPr>
              <a:spLocks noEditPoints="1"/>
            </p:cNvSpPr>
            <p:nvPr/>
          </p:nvSpPr>
          <p:spPr bwMode="auto">
            <a:xfrm>
              <a:off x="6018213" y="3411538"/>
              <a:ext cx="15875" cy="7938"/>
            </a:xfrm>
            <a:custGeom>
              <a:avLst/>
              <a:gdLst>
                <a:gd name="T0" fmla="*/ 7 w 10"/>
                <a:gd name="T1" fmla="*/ 5 h 5"/>
                <a:gd name="T2" fmla="*/ 7 w 10"/>
                <a:gd name="T3" fmla="*/ 5 h 5"/>
                <a:gd name="T4" fmla="*/ 7 w 10"/>
                <a:gd name="T5" fmla="*/ 5 h 5"/>
                <a:gd name="T6" fmla="*/ 5 w 10"/>
                <a:gd name="T7" fmla="*/ 5 h 5"/>
                <a:gd name="T8" fmla="*/ 2 w 10"/>
                <a:gd name="T9" fmla="*/ 3 h 5"/>
                <a:gd name="T10" fmla="*/ 0 w 10"/>
                <a:gd name="T11" fmla="*/ 3 h 5"/>
                <a:gd name="T12" fmla="*/ 0 w 10"/>
                <a:gd name="T13" fmla="*/ 5 h 5"/>
                <a:gd name="T14" fmla="*/ 2 w 10"/>
                <a:gd name="T15" fmla="*/ 5 h 5"/>
                <a:gd name="T16" fmla="*/ 5 w 10"/>
                <a:gd name="T17" fmla="*/ 5 h 5"/>
                <a:gd name="T18" fmla="*/ 5 w 10"/>
                <a:gd name="T19" fmla="*/ 5 h 5"/>
                <a:gd name="T20" fmla="*/ 7 w 10"/>
                <a:gd name="T21" fmla="*/ 5 h 5"/>
                <a:gd name="T22" fmla="*/ 7 w 10"/>
                <a:gd name="T23" fmla="*/ 5 h 5"/>
                <a:gd name="T24" fmla="*/ 7 w 10"/>
                <a:gd name="T25" fmla="*/ 5 h 5"/>
                <a:gd name="T26" fmla="*/ 7 w 10"/>
                <a:gd name="T27" fmla="*/ 5 h 5"/>
                <a:gd name="T28" fmla="*/ 10 w 10"/>
                <a:gd name="T29" fmla="*/ 3 h 5"/>
                <a:gd name="T30" fmla="*/ 10 w 10"/>
                <a:gd name="T31" fmla="*/ 3 h 5"/>
                <a:gd name="T32" fmla="*/ 10 w 10"/>
                <a:gd name="T33" fmla="*/ 3 h 5"/>
                <a:gd name="T34" fmla="*/ 10 w 10"/>
                <a:gd name="T35" fmla="*/ 3 h 5"/>
                <a:gd name="T36" fmla="*/ 10 w 10"/>
                <a:gd name="T37" fmla="*/ 5 h 5"/>
                <a:gd name="T38" fmla="*/ 10 w 10"/>
                <a:gd name="T39" fmla="*/ 5 h 5"/>
                <a:gd name="T40" fmla="*/ 10 w 10"/>
                <a:gd name="T41" fmla="*/ 3 h 5"/>
                <a:gd name="T42" fmla="*/ 10 w 10"/>
                <a:gd name="T43" fmla="*/ 3 h 5"/>
                <a:gd name="T44" fmla="*/ 10 w 10"/>
                <a:gd name="T45" fmla="*/ 3 h 5"/>
                <a:gd name="T46" fmla="*/ 7 w 10"/>
                <a:gd name="T47" fmla="*/ 0 h 5"/>
                <a:gd name="T48" fmla="*/ 7 w 10"/>
                <a:gd name="T49" fmla="*/ 0 h 5"/>
                <a:gd name="T50" fmla="*/ 7 w 10"/>
                <a:gd name="T51" fmla="*/ 0 h 5"/>
                <a:gd name="T52" fmla="*/ 5 w 10"/>
                <a:gd name="T53" fmla="*/ 0 h 5"/>
                <a:gd name="T54" fmla="*/ 5 w 10"/>
                <a:gd name="T55" fmla="*/ 0 h 5"/>
                <a:gd name="T56" fmla="*/ 0 w 10"/>
                <a:gd name="T57" fmla="*/ 3 h 5"/>
                <a:gd name="T58" fmla="*/ 0 w 10"/>
                <a:gd name="T59" fmla="*/ 3 h 5"/>
                <a:gd name="T60" fmla="*/ 2 w 10"/>
                <a:gd name="T61" fmla="*/ 3 h 5"/>
                <a:gd name="T62" fmla="*/ 7 w 10"/>
                <a:gd name="T63" fmla="*/ 0 h 5"/>
                <a:gd name="T64" fmla="*/ 10 w 10"/>
                <a:gd name="T65" fmla="*/ 3 h 5"/>
                <a:gd name="T66" fmla="*/ 10 w 10"/>
                <a:gd name="T67" fmla="*/ 3 h 5"/>
                <a:gd name="T68" fmla="*/ 10 w 10"/>
                <a:gd name="T6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" h="5">
                  <a:moveTo>
                    <a:pt x="7" y="5"/>
                  </a:moveTo>
                  <a:lnTo>
                    <a:pt x="7" y="5"/>
                  </a:lnTo>
                  <a:lnTo>
                    <a:pt x="7" y="5"/>
                  </a:lnTo>
                  <a:lnTo>
                    <a:pt x="5" y="5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moveTo>
                    <a:pt x="10" y="3"/>
                  </a:move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10" y="3"/>
                  </a:lnTo>
                  <a:moveTo>
                    <a:pt x="10" y="3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7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86"/>
            <p:cNvSpPr>
              <a:spLocks noEditPoints="1"/>
            </p:cNvSpPr>
            <p:nvPr/>
          </p:nvSpPr>
          <p:spPr bwMode="auto">
            <a:xfrm>
              <a:off x="6029325" y="3419476"/>
              <a:ext cx="11113" cy="7938"/>
            </a:xfrm>
            <a:custGeom>
              <a:avLst/>
              <a:gdLst>
                <a:gd name="T0" fmla="*/ 7 w 7"/>
                <a:gd name="T1" fmla="*/ 2 h 5"/>
                <a:gd name="T2" fmla="*/ 7 w 7"/>
                <a:gd name="T3" fmla="*/ 2 h 5"/>
                <a:gd name="T4" fmla="*/ 5 w 7"/>
                <a:gd name="T5" fmla="*/ 5 h 5"/>
                <a:gd name="T6" fmla="*/ 3 w 7"/>
                <a:gd name="T7" fmla="*/ 2 h 5"/>
                <a:gd name="T8" fmla="*/ 0 w 7"/>
                <a:gd name="T9" fmla="*/ 2 h 5"/>
                <a:gd name="T10" fmla="*/ 0 w 7"/>
                <a:gd name="T11" fmla="*/ 5 h 5"/>
                <a:gd name="T12" fmla="*/ 3 w 7"/>
                <a:gd name="T13" fmla="*/ 5 h 5"/>
                <a:gd name="T14" fmla="*/ 3 w 7"/>
                <a:gd name="T15" fmla="*/ 5 h 5"/>
                <a:gd name="T16" fmla="*/ 5 w 7"/>
                <a:gd name="T17" fmla="*/ 5 h 5"/>
                <a:gd name="T18" fmla="*/ 5 w 7"/>
                <a:gd name="T19" fmla="*/ 5 h 5"/>
                <a:gd name="T20" fmla="*/ 5 w 7"/>
                <a:gd name="T21" fmla="*/ 5 h 5"/>
                <a:gd name="T22" fmla="*/ 7 w 7"/>
                <a:gd name="T23" fmla="*/ 5 h 5"/>
                <a:gd name="T24" fmla="*/ 7 w 7"/>
                <a:gd name="T25" fmla="*/ 2 h 5"/>
                <a:gd name="T26" fmla="*/ 7 w 7"/>
                <a:gd name="T27" fmla="*/ 2 h 5"/>
                <a:gd name="T28" fmla="*/ 5 w 7"/>
                <a:gd name="T29" fmla="*/ 0 h 5"/>
                <a:gd name="T30" fmla="*/ 5 w 7"/>
                <a:gd name="T31" fmla="*/ 0 h 5"/>
                <a:gd name="T32" fmla="*/ 5 w 7"/>
                <a:gd name="T33" fmla="*/ 0 h 5"/>
                <a:gd name="T34" fmla="*/ 3 w 7"/>
                <a:gd name="T35" fmla="*/ 0 h 5"/>
                <a:gd name="T36" fmla="*/ 3 w 7"/>
                <a:gd name="T37" fmla="*/ 0 h 5"/>
                <a:gd name="T38" fmla="*/ 0 w 7"/>
                <a:gd name="T39" fmla="*/ 2 h 5"/>
                <a:gd name="T40" fmla="*/ 0 w 7"/>
                <a:gd name="T41" fmla="*/ 2 h 5"/>
                <a:gd name="T42" fmla="*/ 3 w 7"/>
                <a:gd name="T43" fmla="*/ 2 h 5"/>
                <a:gd name="T44" fmla="*/ 5 w 7"/>
                <a:gd name="T45" fmla="*/ 0 h 5"/>
                <a:gd name="T46" fmla="*/ 7 w 7"/>
                <a:gd name="T47" fmla="*/ 2 h 5"/>
                <a:gd name="T48" fmla="*/ 7 w 7"/>
                <a:gd name="T49" fmla="*/ 2 h 5"/>
                <a:gd name="T50" fmla="*/ 7 w 7"/>
                <a:gd name="T5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" h="5">
                  <a:moveTo>
                    <a:pt x="7" y="2"/>
                  </a:moveTo>
                  <a:lnTo>
                    <a:pt x="7" y="2"/>
                  </a:lnTo>
                  <a:lnTo>
                    <a:pt x="5" y="5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2"/>
                  </a:lnTo>
                  <a:close/>
                  <a:moveTo>
                    <a:pt x="7" y="2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87"/>
            <p:cNvSpPr>
              <a:spLocks noEditPoints="1"/>
            </p:cNvSpPr>
            <p:nvPr/>
          </p:nvSpPr>
          <p:spPr bwMode="auto">
            <a:xfrm>
              <a:off x="6029325" y="3419476"/>
              <a:ext cx="11113" cy="7938"/>
            </a:xfrm>
            <a:custGeom>
              <a:avLst/>
              <a:gdLst>
                <a:gd name="T0" fmla="*/ 7 w 7"/>
                <a:gd name="T1" fmla="*/ 2 h 5"/>
                <a:gd name="T2" fmla="*/ 7 w 7"/>
                <a:gd name="T3" fmla="*/ 2 h 5"/>
                <a:gd name="T4" fmla="*/ 5 w 7"/>
                <a:gd name="T5" fmla="*/ 5 h 5"/>
                <a:gd name="T6" fmla="*/ 3 w 7"/>
                <a:gd name="T7" fmla="*/ 2 h 5"/>
                <a:gd name="T8" fmla="*/ 0 w 7"/>
                <a:gd name="T9" fmla="*/ 2 h 5"/>
                <a:gd name="T10" fmla="*/ 0 w 7"/>
                <a:gd name="T11" fmla="*/ 5 h 5"/>
                <a:gd name="T12" fmla="*/ 3 w 7"/>
                <a:gd name="T13" fmla="*/ 5 h 5"/>
                <a:gd name="T14" fmla="*/ 3 w 7"/>
                <a:gd name="T15" fmla="*/ 5 h 5"/>
                <a:gd name="T16" fmla="*/ 5 w 7"/>
                <a:gd name="T17" fmla="*/ 5 h 5"/>
                <a:gd name="T18" fmla="*/ 5 w 7"/>
                <a:gd name="T19" fmla="*/ 5 h 5"/>
                <a:gd name="T20" fmla="*/ 5 w 7"/>
                <a:gd name="T21" fmla="*/ 5 h 5"/>
                <a:gd name="T22" fmla="*/ 7 w 7"/>
                <a:gd name="T23" fmla="*/ 5 h 5"/>
                <a:gd name="T24" fmla="*/ 7 w 7"/>
                <a:gd name="T25" fmla="*/ 2 h 5"/>
                <a:gd name="T26" fmla="*/ 7 w 7"/>
                <a:gd name="T27" fmla="*/ 2 h 5"/>
                <a:gd name="T28" fmla="*/ 5 w 7"/>
                <a:gd name="T29" fmla="*/ 0 h 5"/>
                <a:gd name="T30" fmla="*/ 5 w 7"/>
                <a:gd name="T31" fmla="*/ 0 h 5"/>
                <a:gd name="T32" fmla="*/ 5 w 7"/>
                <a:gd name="T33" fmla="*/ 0 h 5"/>
                <a:gd name="T34" fmla="*/ 3 w 7"/>
                <a:gd name="T35" fmla="*/ 0 h 5"/>
                <a:gd name="T36" fmla="*/ 3 w 7"/>
                <a:gd name="T37" fmla="*/ 0 h 5"/>
                <a:gd name="T38" fmla="*/ 0 w 7"/>
                <a:gd name="T39" fmla="*/ 2 h 5"/>
                <a:gd name="T40" fmla="*/ 0 w 7"/>
                <a:gd name="T41" fmla="*/ 2 h 5"/>
                <a:gd name="T42" fmla="*/ 3 w 7"/>
                <a:gd name="T43" fmla="*/ 2 h 5"/>
                <a:gd name="T44" fmla="*/ 5 w 7"/>
                <a:gd name="T45" fmla="*/ 0 h 5"/>
                <a:gd name="T46" fmla="*/ 7 w 7"/>
                <a:gd name="T47" fmla="*/ 2 h 5"/>
                <a:gd name="T48" fmla="*/ 7 w 7"/>
                <a:gd name="T49" fmla="*/ 2 h 5"/>
                <a:gd name="T50" fmla="*/ 7 w 7"/>
                <a:gd name="T5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" h="5">
                  <a:moveTo>
                    <a:pt x="7" y="2"/>
                  </a:moveTo>
                  <a:lnTo>
                    <a:pt x="7" y="2"/>
                  </a:lnTo>
                  <a:lnTo>
                    <a:pt x="5" y="5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2"/>
                  </a:lnTo>
                  <a:moveTo>
                    <a:pt x="7" y="2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3" y="2"/>
                  </a:lnTo>
                  <a:lnTo>
                    <a:pt x="5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88"/>
            <p:cNvSpPr/>
            <p:nvPr/>
          </p:nvSpPr>
          <p:spPr bwMode="auto">
            <a:xfrm>
              <a:off x="6037263" y="3427413"/>
              <a:ext cx="11113" cy="3175"/>
            </a:xfrm>
            <a:custGeom>
              <a:avLst/>
              <a:gdLst>
                <a:gd name="T0" fmla="*/ 7 w 7"/>
                <a:gd name="T1" fmla="*/ 0 h 2"/>
                <a:gd name="T2" fmla="*/ 7 w 7"/>
                <a:gd name="T3" fmla="*/ 0 h 2"/>
                <a:gd name="T4" fmla="*/ 7 w 7"/>
                <a:gd name="T5" fmla="*/ 0 h 2"/>
                <a:gd name="T6" fmla="*/ 5 w 7"/>
                <a:gd name="T7" fmla="*/ 0 h 2"/>
                <a:gd name="T8" fmla="*/ 5 w 7"/>
                <a:gd name="T9" fmla="*/ 0 h 2"/>
                <a:gd name="T10" fmla="*/ 5 w 7"/>
                <a:gd name="T11" fmla="*/ 0 h 2"/>
                <a:gd name="T12" fmla="*/ 0 w 7"/>
                <a:gd name="T13" fmla="*/ 2 h 2"/>
                <a:gd name="T14" fmla="*/ 0 w 7"/>
                <a:gd name="T15" fmla="*/ 2 h 2"/>
                <a:gd name="T16" fmla="*/ 0 w 7"/>
                <a:gd name="T17" fmla="*/ 2 h 2"/>
                <a:gd name="T18" fmla="*/ 2 w 7"/>
                <a:gd name="T19" fmla="*/ 2 h 2"/>
                <a:gd name="T20" fmla="*/ 5 w 7"/>
                <a:gd name="T21" fmla="*/ 0 h 2"/>
                <a:gd name="T22" fmla="*/ 7 w 7"/>
                <a:gd name="T23" fmla="*/ 0 h 2"/>
                <a:gd name="T24" fmla="*/ 7 w 7"/>
                <a:gd name="T25" fmla="*/ 0 h 2"/>
                <a:gd name="T26" fmla="*/ 7 w 7"/>
                <a:gd name="T27" fmla="*/ 0 h 2"/>
                <a:gd name="T28" fmla="*/ 7 w 7"/>
                <a:gd name="T2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2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89"/>
            <p:cNvSpPr/>
            <p:nvPr/>
          </p:nvSpPr>
          <p:spPr bwMode="auto">
            <a:xfrm>
              <a:off x="6037263" y="3427413"/>
              <a:ext cx="11113" cy="3175"/>
            </a:xfrm>
            <a:custGeom>
              <a:avLst/>
              <a:gdLst>
                <a:gd name="T0" fmla="*/ 7 w 7"/>
                <a:gd name="T1" fmla="*/ 0 h 2"/>
                <a:gd name="T2" fmla="*/ 7 w 7"/>
                <a:gd name="T3" fmla="*/ 0 h 2"/>
                <a:gd name="T4" fmla="*/ 7 w 7"/>
                <a:gd name="T5" fmla="*/ 0 h 2"/>
                <a:gd name="T6" fmla="*/ 5 w 7"/>
                <a:gd name="T7" fmla="*/ 0 h 2"/>
                <a:gd name="T8" fmla="*/ 5 w 7"/>
                <a:gd name="T9" fmla="*/ 0 h 2"/>
                <a:gd name="T10" fmla="*/ 5 w 7"/>
                <a:gd name="T11" fmla="*/ 0 h 2"/>
                <a:gd name="T12" fmla="*/ 0 w 7"/>
                <a:gd name="T13" fmla="*/ 2 h 2"/>
                <a:gd name="T14" fmla="*/ 0 w 7"/>
                <a:gd name="T15" fmla="*/ 2 h 2"/>
                <a:gd name="T16" fmla="*/ 0 w 7"/>
                <a:gd name="T17" fmla="*/ 2 h 2"/>
                <a:gd name="T18" fmla="*/ 2 w 7"/>
                <a:gd name="T19" fmla="*/ 2 h 2"/>
                <a:gd name="T20" fmla="*/ 5 w 7"/>
                <a:gd name="T21" fmla="*/ 0 h 2"/>
                <a:gd name="T22" fmla="*/ 7 w 7"/>
                <a:gd name="T23" fmla="*/ 0 h 2"/>
                <a:gd name="T24" fmla="*/ 7 w 7"/>
                <a:gd name="T25" fmla="*/ 0 h 2"/>
                <a:gd name="T26" fmla="*/ 7 w 7"/>
                <a:gd name="T27" fmla="*/ 0 h 2"/>
                <a:gd name="T28" fmla="*/ 7 w 7"/>
                <a:gd name="T2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2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90"/>
            <p:cNvSpPr>
              <a:spLocks noEditPoints="1"/>
            </p:cNvSpPr>
            <p:nvPr/>
          </p:nvSpPr>
          <p:spPr bwMode="auto">
            <a:xfrm>
              <a:off x="6045200" y="3430588"/>
              <a:ext cx="11113" cy="7938"/>
            </a:xfrm>
            <a:custGeom>
              <a:avLst/>
              <a:gdLst>
                <a:gd name="T0" fmla="*/ 2 w 7"/>
                <a:gd name="T1" fmla="*/ 3 h 5"/>
                <a:gd name="T2" fmla="*/ 0 w 7"/>
                <a:gd name="T3" fmla="*/ 3 h 5"/>
                <a:gd name="T4" fmla="*/ 0 w 7"/>
                <a:gd name="T5" fmla="*/ 3 h 5"/>
                <a:gd name="T6" fmla="*/ 0 w 7"/>
                <a:gd name="T7" fmla="*/ 3 h 5"/>
                <a:gd name="T8" fmla="*/ 2 w 7"/>
                <a:gd name="T9" fmla="*/ 5 h 5"/>
                <a:gd name="T10" fmla="*/ 2 w 7"/>
                <a:gd name="T11" fmla="*/ 5 h 5"/>
                <a:gd name="T12" fmla="*/ 2 w 7"/>
                <a:gd name="T13" fmla="*/ 3 h 5"/>
                <a:gd name="T14" fmla="*/ 2 w 7"/>
                <a:gd name="T15" fmla="*/ 3 h 5"/>
                <a:gd name="T16" fmla="*/ 7 w 7"/>
                <a:gd name="T17" fmla="*/ 0 h 5"/>
                <a:gd name="T18" fmla="*/ 4 w 7"/>
                <a:gd name="T19" fmla="*/ 0 h 5"/>
                <a:gd name="T20" fmla="*/ 4 w 7"/>
                <a:gd name="T21" fmla="*/ 0 h 5"/>
                <a:gd name="T22" fmla="*/ 4 w 7"/>
                <a:gd name="T23" fmla="*/ 0 h 5"/>
                <a:gd name="T24" fmla="*/ 2 w 7"/>
                <a:gd name="T25" fmla="*/ 0 h 5"/>
                <a:gd name="T26" fmla="*/ 2 w 7"/>
                <a:gd name="T27" fmla="*/ 0 h 5"/>
                <a:gd name="T28" fmla="*/ 0 w 7"/>
                <a:gd name="T29" fmla="*/ 0 h 5"/>
                <a:gd name="T30" fmla="*/ 0 w 7"/>
                <a:gd name="T31" fmla="*/ 0 h 5"/>
                <a:gd name="T32" fmla="*/ 0 w 7"/>
                <a:gd name="T33" fmla="*/ 3 h 5"/>
                <a:gd name="T34" fmla="*/ 2 w 7"/>
                <a:gd name="T35" fmla="*/ 0 h 5"/>
                <a:gd name="T36" fmla="*/ 4 w 7"/>
                <a:gd name="T37" fmla="*/ 3 h 5"/>
                <a:gd name="T38" fmla="*/ 7 w 7"/>
                <a:gd name="T39" fmla="*/ 3 h 5"/>
                <a:gd name="T40" fmla="*/ 7 w 7"/>
                <a:gd name="T41" fmla="*/ 3 h 5"/>
                <a:gd name="T42" fmla="*/ 7 w 7"/>
                <a:gd name="T43" fmla="*/ 3 h 5"/>
                <a:gd name="T44" fmla="*/ 7 w 7"/>
                <a:gd name="T45" fmla="*/ 3 h 5"/>
                <a:gd name="T46" fmla="*/ 4 w 7"/>
                <a:gd name="T47" fmla="*/ 3 h 5"/>
                <a:gd name="T48" fmla="*/ 2 w 7"/>
                <a:gd name="T49" fmla="*/ 0 h 5"/>
                <a:gd name="T50" fmla="*/ 4 w 7"/>
                <a:gd name="T51" fmla="*/ 0 h 5"/>
                <a:gd name="T52" fmla="*/ 7 w 7"/>
                <a:gd name="T53" fmla="*/ 3 h 5"/>
                <a:gd name="T54" fmla="*/ 7 w 7"/>
                <a:gd name="T55" fmla="*/ 0 h 5"/>
                <a:gd name="T56" fmla="*/ 7 w 7"/>
                <a:gd name="T5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" h="5">
                  <a:moveTo>
                    <a:pt x="2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close/>
                  <a:moveTo>
                    <a:pt x="7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0"/>
                  </a:lnTo>
                  <a:lnTo>
                    <a:pt x="4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4" y="3"/>
                  </a:lnTo>
                  <a:lnTo>
                    <a:pt x="2" y="0"/>
                  </a:lnTo>
                  <a:lnTo>
                    <a:pt x="4" y="0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91"/>
            <p:cNvSpPr>
              <a:spLocks noEditPoints="1"/>
            </p:cNvSpPr>
            <p:nvPr/>
          </p:nvSpPr>
          <p:spPr bwMode="auto">
            <a:xfrm>
              <a:off x="6045200" y="3430588"/>
              <a:ext cx="11113" cy="7938"/>
            </a:xfrm>
            <a:custGeom>
              <a:avLst/>
              <a:gdLst>
                <a:gd name="T0" fmla="*/ 2 w 7"/>
                <a:gd name="T1" fmla="*/ 3 h 5"/>
                <a:gd name="T2" fmla="*/ 0 w 7"/>
                <a:gd name="T3" fmla="*/ 3 h 5"/>
                <a:gd name="T4" fmla="*/ 0 w 7"/>
                <a:gd name="T5" fmla="*/ 3 h 5"/>
                <a:gd name="T6" fmla="*/ 0 w 7"/>
                <a:gd name="T7" fmla="*/ 3 h 5"/>
                <a:gd name="T8" fmla="*/ 2 w 7"/>
                <a:gd name="T9" fmla="*/ 5 h 5"/>
                <a:gd name="T10" fmla="*/ 2 w 7"/>
                <a:gd name="T11" fmla="*/ 5 h 5"/>
                <a:gd name="T12" fmla="*/ 2 w 7"/>
                <a:gd name="T13" fmla="*/ 3 h 5"/>
                <a:gd name="T14" fmla="*/ 2 w 7"/>
                <a:gd name="T15" fmla="*/ 3 h 5"/>
                <a:gd name="T16" fmla="*/ 7 w 7"/>
                <a:gd name="T17" fmla="*/ 0 h 5"/>
                <a:gd name="T18" fmla="*/ 4 w 7"/>
                <a:gd name="T19" fmla="*/ 0 h 5"/>
                <a:gd name="T20" fmla="*/ 4 w 7"/>
                <a:gd name="T21" fmla="*/ 0 h 5"/>
                <a:gd name="T22" fmla="*/ 4 w 7"/>
                <a:gd name="T23" fmla="*/ 0 h 5"/>
                <a:gd name="T24" fmla="*/ 2 w 7"/>
                <a:gd name="T25" fmla="*/ 0 h 5"/>
                <a:gd name="T26" fmla="*/ 2 w 7"/>
                <a:gd name="T27" fmla="*/ 0 h 5"/>
                <a:gd name="T28" fmla="*/ 0 w 7"/>
                <a:gd name="T29" fmla="*/ 0 h 5"/>
                <a:gd name="T30" fmla="*/ 0 w 7"/>
                <a:gd name="T31" fmla="*/ 0 h 5"/>
                <a:gd name="T32" fmla="*/ 0 w 7"/>
                <a:gd name="T33" fmla="*/ 3 h 5"/>
                <a:gd name="T34" fmla="*/ 2 w 7"/>
                <a:gd name="T35" fmla="*/ 0 h 5"/>
                <a:gd name="T36" fmla="*/ 4 w 7"/>
                <a:gd name="T37" fmla="*/ 3 h 5"/>
                <a:gd name="T38" fmla="*/ 7 w 7"/>
                <a:gd name="T39" fmla="*/ 3 h 5"/>
                <a:gd name="T40" fmla="*/ 7 w 7"/>
                <a:gd name="T41" fmla="*/ 3 h 5"/>
                <a:gd name="T42" fmla="*/ 7 w 7"/>
                <a:gd name="T43" fmla="*/ 3 h 5"/>
                <a:gd name="T44" fmla="*/ 7 w 7"/>
                <a:gd name="T45" fmla="*/ 3 h 5"/>
                <a:gd name="T46" fmla="*/ 4 w 7"/>
                <a:gd name="T47" fmla="*/ 3 h 5"/>
                <a:gd name="T48" fmla="*/ 2 w 7"/>
                <a:gd name="T49" fmla="*/ 0 h 5"/>
                <a:gd name="T50" fmla="*/ 4 w 7"/>
                <a:gd name="T51" fmla="*/ 0 h 5"/>
                <a:gd name="T52" fmla="*/ 7 w 7"/>
                <a:gd name="T53" fmla="*/ 3 h 5"/>
                <a:gd name="T54" fmla="*/ 7 w 7"/>
                <a:gd name="T55" fmla="*/ 0 h 5"/>
                <a:gd name="T56" fmla="*/ 7 w 7"/>
                <a:gd name="T5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" h="5">
                  <a:moveTo>
                    <a:pt x="2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moveTo>
                    <a:pt x="7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0"/>
                  </a:lnTo>
                  <a:lnTo>
                    <a:pt x="4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4" y="3"/>
                  </a:lnTo>
                  <a:lnTo>
                    <a:pt x="2" y="0"/>
                  </a:lnTo>
                  <a:lnTo>
                    <a:pt x="4" y="0"/>
                  </a:lnTo>
                  <a:lnTo>
                    <a:pt x="7" y="3"/>
                  </a:lnTo>
                  <a:lnTo>
                    <a:pt x="7" y="0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92"/>
            <p:cNvSpPr>
              <a:spLocks noEditPoints="1"/>
            </p:cNvSpPr>
            <p:nvPr/>
          </p:nvSpPr>
          <p:spPr bwMode="auto">
            <a:xfrm>
              <a:off x="6056313" y="3435351"/>
              <a:ext cx="14288" cy="11113"/>
            </a:xfrm>
            <a:custGeom>
              <a:avLst/>
              <a:gdLst>
                <a:gd name="T0" fmla="*/ 5 w 9"/>
                <a:gd name="T1" fmla="*/ 0 h 7"/>
                <a:gd name="T2" fmla="*/ 5 w 9"/>
                <a:gd name="T3" fmla="*/ 0 h 7"/>
                <a:gd name="T4" fmla="*/ 5 w 9"/>
                <a:gd name="T5" fmla="*/ 0 h 7"/>
                <a:gd name="T6" fmla="*/ 0 w 9"/>
                <a:gd name="T7" fmla="*/ 2 h 7"/>
                <a:gd name="T8" fmla="*/ 0 w 9"/>
                <a:gd name="T9" fmla="*/ 2 h 7"/>
                <a:gd name="T10" fmla="*/ 0 w 9"/>
                <a:gd name="T11" fmla="*/ 2 h 7"/>
                <a:gd name="T12" fmla="*/ 5 w 9"/>
                <a:gd name="T13" fmla="*/ 0 h 7"/>
                <a:gd name="T14" fmla="*/ 5 w 9"/>
                <a:gd name="T15" fmla="*/ 0 h 7"/>
                <a:gd name="T16" fmla="*/ 9 w 9"/>
                <a:gd name="T17" fmla="*/ 2 h 7"/>
                <a:gd name="T18" fmla="*/ 9 w 9"/>
                <a:gd name="T19" fmla="*/ 2 h 7"/>
                <a:gd name="T20" fmla="*/ 9 w 9"/>
                <a:gd name="T21" fmla="*/ 2 h 7"/>
                <a:gd name="T22" fmla="*/ 5 w 9"/>
                <a:gd name="T23" fmla="*/ 4 h 7"/>
                <a:gd name="T24" fmla="*/ 0 w 9"/>
                <a:gd name="T25" fmla="*/ 2 h 7"/>
                <a:gd name="T26" fmla="*/ 0 w 9"/>
                <a:gd name="T27" fmla="*/ 4 h 7"/>
                <a:gd name="T28" fmla="*/ 0 w 9"/>
                <a:gd name="T29" fmla="*/ 4 h 7"/>
                <a:gd name="T30" fmla="*/ 2 w 9"/>
                <a:gd name="T31" fmla="*/ 7 h 7"/>
                <a:gd name="T32" fmla="*/ 2 w 9"/>
                <a:gd name="T33" fmla="*/ 7 h 7"/>
                <a:gd name="T34" fmla="*/ 5 w 9"/>
                <a:gd name="T35" fmla="*/ 4 h 7"/>
                <a:gd name="T36" fmla="*/ 5 w 9"/>
                <a:gd name="T37" fmla="*/ 7 h 7"/>
                <a:gd name="T38" fmla="*/ 5 w 9"/>
                <a:gd name="T39" fmla="*/ 7 h 7"/>
                <a:gd name="T40" fmla="*/ 9 w 9"/>
                <a:gd name="T41" fmla="*/ 2 h 7"/>
                <a:gd name="T42" fmla="*/ 9 w 9"/>
                <a:gd name="T4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" h="7">
                  <a:moveTo>
                    <a:pt x="5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0"/>
                  </a:lnTo>
                  <a:close/>
                  <a:moveTo>
                    <a:pt x="9" y="2"/>
                  </a:moveTo>
                  <a:lnTo>
                    <a:pt x="9" y="2"/>
                  </a:lnTo>
                  <a:lnTo>
                    <a:pt x="9" y="2"/>
                  </a:lnTo>
                  <a:lnTo>
                    <a:pt x="5" y="4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5" y="4"/>
                  </a:lnTo>
                  <a:lnTo>
                    <a:pt x="5" y="7"/>
                  </a:lnTo>
                  <a:lnTo>
                    <a:pt x="5" y="7"/>
                  </a:lnTo>
                  <a:lnTo>
                    <a:pt x="9" y="2"/>
                  </a:lnTo>
                  <a:lnTo>
                    <a:pt x="9" y="2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93"/>
            <p:cNvSpPr>
              <a:spLocks noEditPoints="1"/>
            </p:cNvSpPr>
            <p:nvPr/>
          </p:nvSpPr>
          <p:spPr bwMode="auto">
            <a:xfrm>
              <a:off x="6056313" y="3435351"/>
              <a:ext cx="14288" cy="11113"/>
            </a:xfrm>
            <a:custGeom>
              <a:avLst/>
              <a:gdLst>
                <a:gd name="T0" fmla="*/ 5 w 9"/>
                <a:gd name="T1" fmla="*/ 0 h 7"/>
                <a:gd name="T2" fmla="*/ 5 w 9"/>
                <a:gd name="T3" fmla="*/ 0 h 7"/>
                <a:gd name="T4" fmla="*/ 5 w 9"/>
                <a:gd name="T5" fmla="*/ 0 h 7"/>
                <a:gd name="T6" fmla="*/ 0 w 9"/>
                <a:gd name="T7" fmla="*/ 2 h 7"/>
                <a:gd name="T8" fmla="*/ 0 w 9"/>
                <a:gd name="T9" fmla="*/ 2 h 7"/>
                <a:gd name="T10" fmla="*/ 0 w 9"/>
                <a:gd name="T11" fmla="*/ 2 h 7"/>
                <a:gd name="T12" fmla="*/ 5 w 9"/>
                <a:gd name="T13" fmla="*/ 0 h 7"/>
                <a:gd name="T14" fmla="*/ 5 w 9"/>
                <a:gd name="T15" fmla="*/ 0 h 7"/>
                <a:gd name="T16" fmla="*/ 9 w 9"/>
                <a:gd name="T17" fmla="*/ 2 h 7"/>
                <a:gd name="T18" fmla="*/ 9 w 9"/>
                <a:gd name="T19" fmla="*/ 2 h 7"/>
                <a:gd name="T20" fmla="*/ 9 w 9"/>
                <a:gd name="T21" fmla="*/ 2 h 7"/>
                <a:gd name="T22" fmla="*/ 5 w 9"/>
                <a:gd name="T23" fmla="*/ 4 h 7"/>
                <a:gd name="T24" fmla="*/ 0 w 9"/>
                <a:gd name="T25" fmla="*/ 2 h 7"/>
                <a:gd name="T26" fmla="*/ 0 w 9"/>
                <a:gd name="T27" fmla="*/ 4 h 7"/>
                <a:gd name="T28" fmla="*/ 0 w 9"/>
                <a:gd name="T29" fmla="*/ 4 h 7"/>
                <a:gd name="T30" fmla="*/ 2 w 9"/>
                <a:gd name="T31" fmla="*/ 7 h 7"/>
                <a:gd name="T32" fmla="*/ 2 w 9"/>
                <a:gd name="T33" fmla="*/ 7 h 7"/>
                <a:gd name="T34" fmla="*/ 5 w 9"/>
                <a:gd name="T35" fmla="*/ 4 h 7"/>
                <a:gd name="T36" fmla="*/ 5 w 9"/>
                <a:gd name="T37" fmla="*/ 7 h 7"/>
                <a:gd name="T38" fmla="*/ 5 w 9"/>
                <a:gd name="T39" fmla="*/ 7 h 7"/>
                <a:gd name="T40" fmla="*/ 9 w 9"/>
                <a:gd name="T41" fmla="*/ 2 h 7"/>
                <a:gd name="T42" fmla="*/ 9 w 9"/>
                <a:gd name="T4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" h="7">
                  <a:moveTo>
                    <a:pt x="5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0"/>
                  </a:lnTo>
                  <a:moveTo>
                    <a:pt x="9" y="2"/>
                  </a:moveTo>
                  <a:lnTo>
                    <a:pt x="9" y="2"/>
                  </a:lnTo>
                  <a:lnTo>
                    <a:pt x="9" y="2"/>
                  </a:lnTo>
                  <a:lnTo>
                    <a:pt x="5" y="4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7"/>
                  </a:lnTo>
                  <a:lnTo>
                    <a:pt x="2" y="7"/>
                  </a:lnTo>
                  <a:lnTo>
                    <a:pt x="5" y="4"/>
                  </a:lnTo>
                  <a:lnTo>
                    <a:pt x="5" y="7"/>
                  </a:lnTo>
                  <a:lnTo>
                    <a:pt x="5" y="7"/>
                  </a:lnTo>
                  <a:lnTo>
                    <a:pt x="9" y="2"/>
                  </a:lnTo>
                  <a:lnTo>
                    <a:pt x="9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94"/>
            <p:cNvSpPr>
              <a:spLocks noEditPoints="1"/>
            </p:cNvSpPr>
            <p:nvPr/>
          </p:nvSpPr>
          <p:spPr bwMode="auto">
            <a:xfrm>
              <a:off x="6067425" y="3441701"/>
              <a:ext cx="15875" cy="7938"/>
            </a:xfrm>
            <a:custGeom>
              <a:avLst/>
              <a:gdLst>
                <a:gd name="T0" fmla="*/ 7 w 10"/>
                <a:gd name="T1" fmla="*/ 5 h 5"/>
                <a:gd name="T2" fmla="*/ 5 w 10"/>
                <a:gd name="T3" fmla="*/ 5 h 5"/>
                <a:gd name="T4" fmla="*/ 5 w 10"/>
                <a:gd name="T5" fmla="*/ 5 h 5"/>
                <a:gd name="T6" fmla="*/ 0 w 10"/>
                <a:gd name="T7" fmla="*/ 3 h 5"/>
                <a:gd name="T8" fmla="*/ 0 w 10"/>
                <a:gd name="T9" fmla="*/ 3 h 5"/>
                <a:gd name="T10" fmla="*/ 0 w 10"/>
                <a:gd name="T11" fmla="*/ 3 h 5"/>
                <a:gd name="T12" fmla="*/ 0 w 10"/>
                <a:gd name="T13" fmla="*/ 5 h 5"/>
                <a:gd name="T14" fmla="*/ 2 w 10"/>
                <a:gd name="T15" fmla="*/ 5 h 5"/>
                <a:gd name="T16" fmla="*/ 2 w 10"/>
                <a:gd name="T17" fmla="*/ 5 h 5"/>
                <a:gd name="T18" fmla="*/ 5 w 10"/>
                <a:gd name="T19" fmla="*/ 5 h 5"/>
                <a:gd name="T20" fmla="*/ 5 w 10"/>
                <a:gd name="T21" fmla="*/ 5 h 5"/>
                <a:gd name="T22" fmla="*/ 5 w 10"/>
                <a:gd name="T23" fmla="*/ 5 h 5"/>
                <a:gd name="T24" fmla="*/ 7 w 10"/>
                <a:gd name="T25" fmla="*/ 5 h 5"/>
                <a:gd name="T26" fmla="*/ 7 w 10"/>
                <a:gd name="T27" fmla="*/ 5 h 5"/>
                <a:gd name="T28" fmla="*/ 7 w 10"/>
                <a:gd name="T29" fmla="*/ 3 h 5"/>
                <a:gd name="T30" fmla="*/ 2 w 10"/>
                <a:gd name="T31" fmla="*/ 3 h 5"/>
                <a:gd name="T32" fmla="*/ 2 w 10"/>
                <a:gd name="T33" fmla="*/ 3 h 5"/>
                <a:gd name="T34" fmla="*/ 2 w 10"/>
                <a:gd name="T35" fmla="*/ 3 h 5"/>
                <a:gd name="T36" fmla="*/ 5 w 10"/>
                <a:gd name="T37" fmla="*/ 5 h 5"/>
                <a:gd name="T38" fmla="*/ 7 w 10"/>
                <a:gd name="T39" fmla="*/ 5 h 5"/>
                <a:gd name="T40" fmla="*/ 7 w 10"/>
                <a:gd name="T41" fmla="*/ 3 h 5"/>
                <a:gd name="T42" fmla="*/ 10 w 10"/>
                <a:gd name="T43" fmla="*/ 3 h 5"/>
                <a:gd name="T44" fmla="*/ 7 w 10"/>
                <a:gd name="T45" fmla="*/ 0 h 5"/>
                <a:gd name="T46" fmla="*/ 5 w 10"/>
                <a:gd name="T47" fmla="*/ 0 h 5"/>
                <a:gd name="T48" fmla="*/ 5 w 10"/>
                <a:gd name="T49" fmla="*/ 0 h 5"/>
                <a:gd name="T50" fmla="*/ 5 w 10"/>
                <a:gd name="T51" fmla="*/ 0 h 5"/>
                <a:gd name="T52" fmla="*/ 2 w 10"/>
                <a:gd name="T53" fmla="*/ 0 h 5"/>
                <a:gd name="T54" fmla="*/ 2 w 10"/>
                <a:gd name="T55" fmla="*/ 0 h 5"/>
                <a:gd name="T56" fmla="*/ 2 w 10"/>
                <a:gd name="T57" fmla="*/ 0 h 5"/>
                <a:gd name="T58" fmla="*/ 2 w 10"/>
                <a:gd name="T59" fmla="*/ 3 h 5"/>
                <a:gd name="T60" fmla="*/ 5 w 10"/>
                <a:gd name="T61" fmla="*/ 0 h 5"/>
                <a:gd name="T62" fmla="*/ 7 w 10"/>
                <a:gd name="T63" fmla="*/ 3 h 5"/>
                <a:gd name="T64" fmla="*/ 10 w 10"/>
                <a:gd name="T65" fmla="*/ 3 h 5"/>
                <a:gd name="T66" fmla="*/ 10 w 10"/>
                <a:gd name="T67" fmla="*/ 3 h 5"/>
                <a:gd name="T68" fmla="*/ 10 w 10"/>
                <a:gd name="T6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" h="5">
                  <a:moveTo>
                    <a:pt x="7" y="5"/>
                  </a:moveTo>
                  <a:lnTo>
                    <a:pt x="5" y="5"/>
                  </a:lnTo>
                  <a:lnTo>
                    <a:pt x="5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close/>
                  <a:moveTo>
                    <a:pt x="7" y="3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3"/>
                  </a:lnTo>
                  <a:close/>
                  <a:moveTo>
                    <a:pt x="10" y="3"/>
                  </a:move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3"/>
                  </a:lnTo>
                  <a:lnTo>
                    <a:pt x="5" y="0"/>
                  </a:lnTo>
                  <a:lnTo>
                    <a:pt x="7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95"/>
            <p:cNvSpPr>
              <a:spLocks noEditPoints="1"/>
            </p:cNvSpPr>
            <p:nvPr/>
          </p:nvSpPr>
          <p:spPr bwMode="auto">
            <a:xfrm>
              <a:off x="6067425" y="3441701"/>
              <a:ext cx="15875" cy="7938"/>
            </a:xfrm>
            <a:custGeom>
              <a:avLst/>
              <a:gdLst>
                <a:gd name="T0" fmla="*/ 7 w 10"/>
                <a:gd name="T1" fmla="*/ 5 h 5"/>
                <a:gd name="T2" fmla="*/ 5 w 10"/>
                <a:gd name="T3" fmla="*/ 5 h 5"/>
                <a:gd name="T4" fmla="*/ 5 w 10"/>
                <a:gd name="T5" fmla="*/ 5 h 5"/>
                <a:gd name="T6" fmla="*/ 0 w 10"/>
                <a:gd name="T7" fmla="*/ 3 h 5"/>
                <a:gd name="T8" fmla="*/ 0 w 10"/>
                <a:gd name="T9" fmla="*/ 3 h 5"/>
                <a:gd name="T10" fmla="*/ 0 w 10"/>
                <a:gd name="T11" fmla="*/ 3 h 5"/>
                <a:gd name="T12" fmla="*/ 0 w 10"/>
                <a:gd name="T13" fmla="*/ 5 h 5"/>
                <a:gd name="T14" fmla="*/ 2 w 10"/>
                <a:gd name="T15" fmla="*/ 5 h 5"/>
                <a:gd name="T16" fmla="*/ 2 w 10"/>
                <a:gd name="T17" fmla="*/ 5 h 5"/>
                <a:gd name="T18" fmla="*/ 5 w 10"/>
                <a:gd name="T19" fmla="*/ 5 h 5"/>
                <a:gd name="T20" fmla="*/ 5 w 10"/>
                <a:gd name="T21" fmla="*/ 5 h 5"/>
                <a:gd name="T22" fmla="*/ 5 w 10"/>
                <a:gd name="T23" fmla="*/ 5 h 5"/>
                <a:gd name="T24" fmla="*/ 7 w 10"/>
                <a:gd name="T25" fmla="*/ 5 h 5"/>
                <a:gd name="T26" fmla="*/ 7 w 10"/>
                <a:gd name="T27" fmla="*/ 5 h 5"/>
                <a:gd name="T28" fmla="*/ 7 w 10"/>
                <a:gd name="T29" fmla="*/ 3 h 5"/>
                <a:gd name="T30" fmla="*/ 2 w 10"/>
                <a:gd name="T31" fmla="*/ 3 h 5"/>
                <a:gd name="T32" fmla="*/ 2 w 10"/>
                <a:gd name="T33" fmla="*/ 3 h 5"/>
                <a:gd name="T34" fmla="*/ 2 w 10"/>
                <a:gd name="T35" fmla="*/ 3 h 5"/>
                <a:gd name="T36" fmla="*/ 5 w 10"/>
                <a:gd name="T37" fmla="*/ 5 h 5"/>
                <a:gd name="T38" fmla="*/ 7 w 10"/>
                <a:gd name="T39" fmla="*/ 5 h 5"/>
                <a:gd name="T40" fmla="*/ 7 w 10"/>
                <a:gd name="T41" fmla="*/ 3 h 5"/>
                <a:gd name="T42" fmla="*/ 10 w 10"/>
                <a:gd name="T43" fmla="*/ 3 h 5"/>
                <a:gd name="T44" fmla="*/ 7 w 10"/>
                <a:gd name="T45" fmla="*/ 0 h 5"/>
                <a:gd name="T46" fmla="*/ 5 w 10"/>
                <a:gd name="T47" fmla="*/ 0 h 5"/>
                <a:gd name="T48" fmla="*/ 5 w 10"/>
                <a:gd name="T49" fmla="*/ 0 h 5"/>
                <a:gd name="T50" fmla="*/ 5 w 10"/>
                <a:gd name="T51" fmla="*/ 0 h 5"/>
                <a:gd name="T52" fmla="*/ 2 w 10"/>
                <a:gd name="T53" fmla="*/ 0 h 5"/>
                <a:gd name="T54" fmla="*/ 2 w 10"/>
                <a:gd name="T55" fmla="*/ 0 h 5"/>
                <a:gd name="T56" fmla="*/ 2 w 10"/>
                <a:gd name="T57" fmla="*/ 0 h 5"/>
                <a:gd name="T58" fmla="*/ 2 w 10"/>
                <a:gd name="T59" fmla="*/ 3 h 5"/>
                <a:gd name="T60" fmla="*/ 5 w 10"/>
                <a:gd name="T61" fmla="*/ 0 h 5"/>
                <a:gd name="T62" fmla="*/ 7 w 10"/>
                <a:gd name="T63" fmla="*/ 3 h 5"/>
                <a:gd name="T64" fmla="*/ 10 w 10"/>
                <a:gd name="T65" fmla="*/ 3 h 5"/>
                <a:gd name="T66" fmla="*/ 10 w 10"/>
                <a:gd name="T67" fmla="*/ 3 h 5"/>
                <a:gd name="T68" fmla="*/ 10 w 10"/>
                <a:gd name="T6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" h="5">
                  <a:moveTo>
                    <a:pt x="7" y="5"/>
                  </a:moveTo>
                  <a:lnTo>
                    <a:pt x="5" y="5"/>
                  </a:lnTo>
                  <a:lnTo>
                    <a:pt x="5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moveTo>
                    <a:pt x="7" y="3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3"/>
                  </a:lnTo>
                  <a:moveTo>
                    <a:pt x="10" y="3"/>
                  </a:move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3"/>
                  </a:lnTo>
                  <a:lnTo>
                    <a:pt x="5" y="0"/>
                  </a:lnTo>
                  <a:lnTo>
                    <a:pt x="7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96"/>
            <p:cNvSpPr/>
            <p:nvPr/>
          </p:nvSpPr>
          <p:spPr bwMode="auto">
            <a:xfrm>
              <a:off x="6075363" y="3446463"/>
              <a:ext cx="19050" cy="11113"/>
            </a:xfrm>
            <a:custGeom>
              <a:avLst/>
              <a:gdLst>
                <a:gd name="T0" fmla="*/ 12 w 12"/>
                <a:gd name="T1" fmla="*/ 5 h 7"/>
                <a:gd name="T2" fmla="*/ 7 w 12"/>
                <a:gd name="T3" fmla="*/ 0 h 7"/>
                <a:gd name="T4" fmla="*/ 7 w 12"/>
                <a:gd name="T5" fmla="*/ 0 h 7"/>
                <a:gd name="T6" fmla="*/ 0 w 12"/>
                <a:gd name="T7" fmla="*/ 5 h 7"/>
                <a:gd name="T8" fmla="*/ 0 w 12"/>
                <a:gd name="T9" fmla="*/ 5 h 7"/>
                <a:gd name="T10" fmla="*/ 5 w 12"/>
                <a:gd name="T11" fmla="*/ 7 h 7"/>
                <a:gd name="T12" fmla="*/ 5 w 12"/>
                <a:gd name="T13" fmla="*/ 7 h 7"/>
                <a:gd name="T14" fmla="*/ 7 w 12"/>
                <a:gd name="T15" fmla="*/ 7 h 7"/>
                <a:gd name="T16" fmla="*/ 7 w 12"/>
                <a:gd name="T17" fmla="*/ 7 h 7"/>
                <a:gd name="T18" fmla="*/ 7 w 12"/>
                <a:gd name="T19" fmla="*/ 7 h 7"/>
                <a:gd name="T20" fmla="*/ 9 w 12"/>
                <a:gd name="T21" fmla="*/ 7 h 7"/>
                <a:gd name="T22" fmla="*/ 9 w 12"/>
                <a:gd name="T23" fmla="*/ 7 h 7"/>
                <a:gd name="T24" fmla="*/ 7 w 12"/>
                <a:gd name="T25" fmla="*/ 7 h 7"/>
                <a:gd name="T26" fmla="*/ 7 w 12"/>
                <a:gd name="T27" fmla="*/ 7 h 7"/>
                <a:gd name="T28" fmla="*/ 2 w 12"/>
                <a:gd name="T29" fmla="*/ 5 h 7"/>
                <a:gd name="T30" fmla="*/ 5 w 12"/>
                <a:gd name="T31" fmla="*/ 5 h 7"/>
                <a:gd name="T32" fmla="*/ 7 w 12"/>
                <a:gd name="T33" fmla="*/ 7 h 7"/>
                <a:gd name="T34" fmla="*/ 9 w 12"/>
                <a:gd name="T35" fmla="*/ 5 h 7"/>
                <a:gd name="T36" fmla="*/ 9 w 12"/>
                <a:gd name="T37" fmla="*/ 7 h 7"/>
                <a:gd name="T38" fmla="*/ 9 w 12"/>
                <a:gd name="T39" fmla="*/ 7 h 7"/>
                <a:gd name="T40" fmla="*/ 12 w 12"/>
                <a:gd name="T41" fmla="*/ 5 h 7"/>
                <a:gd name="T42" fmla="*/ 12 w 12"/>
                <a:gd name="T43" fmla="*/ 5 h 7"/>
                <a:gd name="T44" fmla="*/ 12 w 12"/>
                <a:gd name="T45" fmla="*/ 5 h 7"/>
                <a:gd name="T46" fmla="*/ 9 w 12"/>
                <a:gd name="T47" fmla="*/ 5 h 7"/>
                <a:gd name="T48" fmla="*/ 5 w 12"/>
                <a:gd name="T49" fmla="*/ 2 h 7"/>
                <a:gd name="T50" fmla="*/ 7 w 12"/>
                <a:gd name="T51" fmla="*/ 2 h 7"/>
                <a:gd name="T52" fmla="*/ 12 w 12"/>
                <a:gd name="T53" fmla="*/ 5 h 7"/>
                <a:gd name="T54" fmla="*/ 12 w 12"/>
                <a:gd name="T55" fmla="*/ 5 h 7"/>
                <a:gd name="T56" fmla="*/ 12 w 12"/>
                <a:gd name="T5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7">
                  <a:moveTo>
                    <a:pt x="12" y="5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2" y="5"/>
                  </a:lnTo>
                  <a:lnTo>
                    <a:pt x="5" y="5"/>
                  </a:lnTo>
                  <a:lnTo>
                    <a:pt x="7" y="7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9" y="5"/>
                  </a:lnTo>
                  <a:lnTo>
                    <a:pt x="5" y="2"/>
                  </a:lnTo>
                  <a:lnTo>
                    <a:pt x="7" y="2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solidFill>
              <a:srgbClr val="241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 97"/>
            <p:cNvSpPr/>
            <p:nvPr/>
          </p:nvSpPr>
          <p:spPr bwMode="auto">
            <a:xfrm>
              <a:off x="6075363" y="3446463"/>
              <a:ext cx="19050" cy="11113"/>
            </a:xfrm>
            <a:custGeom>
              <a:avLst/>
              <a:gdLst>
                <a:gd name="T0" fmla="*/ 12 w 12"/>
                <a:gd name="T1" fmla="*/ 5 h 7"/>
                <a:gd name="T2" fmla="*/ 7 w 12"/>
                <a:gd name="T3" fmla="*/ 0 h 7"/>
                <a:gd name="T4" fmla="*/ 7 w 12"/>
                <a:gd name="T5" fmla="*/ 0 h 7"/>
                <a:gd name="T6" fmla="*/ 0 w 12"/>
                <a:gd name="T7" fmla="*/ 5 h 7"/>
                <a:gd name="T8" fmla="*/ 0 w 12"/>
                <a:gd name="T9" fmla="*/ 5 h 7"/>
                <a:gd name="T10" fmla="*/ 5 w 12"/>
                <a:gd name="T11" fmla="*/ 7 h 7"/>
                <a:gd name="T12" fmla="*/ 5 w 12"/>
                <a:gd name="T13" fmla="*/ 7 h 7"/>
                <a:gd name="T14" fmla="*/ 7 w 12"/>
                <a:gd name="T15" fmla="*/ 7 h 7"/>
                <a:gd name="T16" fmla="*/ 7 w 12"/>
                <a:gd name="T17" fmla="*/ 7 h 7"/>
                <a:gd name="T18" fmla="*/ 7 w 12"/>
                <a:gd name="T19" fmla="*/ 7 h 7"/>
                <a:gd name="T20" fmla="*/ 9 w 12"/>
                <a:gd name="T21" fmla="*/ 7 h 7"/>
                <a:gd name="T22" fmla="*/ 9 w 12"/>
                <a:gd name="T23" fmla="*/ 7 h 7"/>
                <a:gd name="T24" fmla="*/ 7 w 12"/>
                <a:gd name="T25" fmla="*/ 7 h 7"/>
                <a:gd name="T26" fmla="*/ 7 w 12"/>
                <a:gd name="T27" fmla="*/ 7 h 7"/>
                <a:gd name="T28" fmla="*/ 2 w 12"/>
                <a:gd name="T29" fmla="*/ 5 h 7"/>
                <a:gd name="T30" fmla="*/ 5 w 12"/>
                <a:gd name="T31" fmla="*/ 5 h 7"/>
                <a:gd name="T32" fmla="*/ 7 w 12"/>
                <a:gd name="T33" fmla="*/ 7 h 7"/>
                <a:gd name="T34" fmla="*/ 9 w 12"/>
                <a:gd name="T35" fmla="*/ 5 h 7"/>
                <a:gd name="T36" fmla="*/ 9 w 12"/>
                <a:gd name="T37" fmla="*/ 7 h 7"/>
                <a:gd name="T38" fmla="*/ 9 w 12"/>
                <a:gd name="T39" fmla="*/ 7 h 7"/>
                <a:gd name="T40" fmla="*/ 12 w 12"/>
                <a:gd name="T41" fmla="*/ 5 h 7"/>
                <a:gd name="T42" fmla="*/ 12 w 12"/>
                <a:gd name="T43" fmla="*/ 5 h 7"/>
                <a:gd name="T44" fmla="*/ 12 w 12"/>
                <a:gd name="T45" fmla="*/ 5 h 7"/>
                <a:gd name="T46" fmla="*/ 9 w 12"/>
                <a:gd name="T47" fmla="*/ 5 h 7"/>
                <a:gd name="T48" fmla="*/ 5 w 12"/>
                <a:gd name="T49" fmla="*/ 2 h 7"/>
                <a:gd name="T50" fmla="*/ 7 w 12"/>
                <a:gd name="T51" fmla="*/ 2 h 7"/>
                <a:gd name="T52" fmla="*/ 12 w 12"/>
                <a:gd name="T53" fmla="*/ 5 h 7"/>
                <a:gd name="T54" fmla="*/ 12 w 12"/>
                <a:gd name="T55" fmla="*/ 5 h 7"/>
                <a:gd name="T56" fmla="*/ 12 w 12"/>
                <a:gd name="T5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7">
                  <a:moveTo>
                    <a:pt x="12" y="5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2" y="5"/>
                  </a:lnTo>
                  <a:lnTo>
                    <a:pt x="5" y="5"/>
                  </a:lnTo>
                  <a:lnTo>
                    <a:pt x="7" y="7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9" y="5"/>
                  </a:lnTo>
                  <a:lnTo>
                    <a:pt x="5" y="2"/>
                  </a:lnTo>
                  <a:lnTo>
                    <a:pt x="7" y="2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Freeform 98"/>
            <p:cNvSpPr>
              <a:spLocks noEditPoints="1"/>
            </p:cNvSpPr>
            <p:nvPr/>
          </p:nvSpPr>
          <p:spPr bwMode="auto">
            <a:xfrm>
              <a:off x="5900738" y="3495676"/>
              <a:ext cx="19050" cy="11113"/>
            </a:xfrm>
            <a:custGeom>
              <a:avLst/>
              <a:gdLst>
                <a:gd name="T0" fmla="*/ 2 w 5"/>
                <a:gd name="T1" fmla="*/ 3 h 3"/>
                <a:gd name="T2" fmla="*/ 1 w 5"/>
                <a:gd name="T3" fmla="*/ 2 h 3"/>
                <a:gd name="T4" fmla="*/ 0 w 5"/>
                <a:gd name="T5" fmla="*/ 2 h 3"/>
                <a:gd name="T6" fmla="*/ 0 w 5"/>
                <a:gd name="T7" fmla="*/ 2 h 3"/>
                <a:gd name="T8" fmla="*/ 2 w 5"/>
                <a:gd name="T9" fmla="*/ 3 h 3"/>
                <a:gd name="T10" fmla="*/ 2 w 5"/>
                <a:gd name="T11" fmla="*/ 3 h 3"/>
                <a:gd name="T12" fmla="*/ 2 w 5"/>
                <a:gd name="T13" fmla="*/ 3 h 3"/>
                <a:gd name="T14" fmla="*/ 2 w 5"/>
                <a:gd name="T15" fmla="*/ 3 h 3"/>
                <a:gd name="T16" fmla="*/ 5 w 5"/>
                <a:gd name="T17" fmla="*/ 1 h 3"/>
                <a:gd name="T18" fmla="*/ 3 w 5"/>
                <a:gd name="T19" fmla="*/ 0 h 3"/>
                <a:gd name="T20" fmla="*/ 3 w 5"/>
                <a:gd name="T21" fmla="*/ 0 h 3"/>
                <a:gd name="T22" fmla="*/ 2 w 5"/>
                <a:gd name="T23" fmla="*/ 1 h 3"/>
                <a:gd name="T24" fmla="*/ 2 w 5"/>
                <a:gd name="T25" fmla="*/ 0 h 3"/>
                <a:gd name="T26" fmla="*/ 1 w 5"/>
                <a:gd name="T27" fmla="*/ 0 h 3"/>
                <a:gd name="T28" fmla="*/ 0 w 5"/>
                <a:gd name="T29" fmla="*/ 1 h 3"/>
                <a:gd name="T30" fmla="*/ 0 w 5"/>
                <a:gd name="T31" fmla="*/ 1 h 3"/>
                <a:gd name="T32" fmla="*/ 1 w 5"/>
                <a:gd name="T33" fmla="*/ 2 h 3"/>
                <a:gd name="T34" fmla="*/ 2 w 5"/>
                <a:gd name="T35" fmla="*/ 1 h 3"/>
                <a:gd name="T36" fmla="*/ 4 w 5"/>
                <a:gd name="T37" fmla="*/ 2 h 3"/>
                <a:gd name="T38" fmla="*/ 4 w 5"/>
                <a:gd name="T39" fmla="*/ 2 h 3"/>
                <a:gd name="T40" fmla="*/ 5 w 5"/>
                <a:gd name="T41" fmla="*/ 1 h 3"/>
                <a:gd name="T42" fmla="*/ 5 w 5"/>
                <a:gd name="T4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5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9" name="Freeform 99"/>
            <p:cNvSpPr>
              <a:spLocks noEditPoints="1"/>
            </p:cNvSpPr>
            <p:nvPr/>
          </p:nvSpPr>
          <p:spPr bwMode="auto">
            <a:xfrm>
              <a:off x="5911850" y="3503613"/>
              <a:ext cx="19050" cy="11113"/>
            </a:xfrm>
            <a:custGeom>
              <a:avLst/>
              <a:gdLst>
                <a:gd name="T0" fmla="*/ 5 w 5"/>
                <a:gd name="T1" fmla="*/ 2 h 3"/>
                <a:gd name="T2" fmla="*/ 4 w 5"/>
                <a:gd name="T3" fmla="*/ 2 h 3"/>
                <a:gd name="T4" fmla="*/ 3 w 5"/>
                <a:gd name="T5" fmla="*/ 3 h 3"/>
                <a:gd name="T6" fmla="*/ 1 w 5"/>
                <a:gd name="T7" fmla="*/ 2 h 3"/>
                <a:gd name="T8" fmla="*/ 0 w 5"/>
                <a:gd name="T9" fmla="*/ 2 h 3"/>
                <a:gd name="T10" fmla="*/ 0 w 5"/>
                <a:gd name="T11" fmla="*/ 2 h 3"/>
                <a:gd name="T12" fmla="*/ 2 w 5"/>
                <a:gd name="T13" fmla="*/ 3 h 3"/>
                <a:gd name="T14" fmla="*/ 2 w 5"/>
                <a:gd name="T15" fmla="*/ 3 h 3"/>
                <a:gd name="T16" fmla="*/ 3 w 5"/>
                <a:gd name="T17" fmla="*/ 3 h 3"/>
                <a:gd name="T18" fmla="*/ 3 w 5"/>
                <a:gd name="T19" fmla="*/ 3 h 3"/>
                <a:gd name="T20" fmla="*/ 4 w 5"/>
                <a:gd name="T21" fmla="*/ 3 h 3"/>
                <a:gd name="T22" fmla="*/ 5 w 5"/>
                <a:gd name="T23" fmla="*/ 2 h 3"/>
                <a:gd name="T24" fmla="*/ 5 w 5"/>
                <a:gd name="T25" fmla="*/ 2 h 3"/>
                <a:gd name="T26" fmla="*/ 5 w 5"/>
                <a:gd name="T27" fmla="*/ 1 h 3"/>
                <a:gd name="T28" fmla="*/ 4 w 5"/>
                <a:gd name="T29" fmla="*/ 0 h 3"/>
                <a:gd name="T30" fmla="*/ 3 w 5"/>
                <a:gd name="T31" fmla="*/ 0 h 3"/>
                <a:gd name="T32" fmla="*/ 3 w 5"/>
                <a:gd name="T33" fmla="*/ 1 h 3"/>
                <a:gd name="T34" fmla="*/ 2 w 5"/>
                <a:gd name="T35" fmla="*/ 0 h 3"/>
                <a:gd name="T36" fmla="*/ 2 w 5"/>
                <a:gd name="T37" fmla="*/ 0 h 3"/>
                <a:gd name="T38" fmla="*/ 1 w 5"/>
                <a:gd name="T39" fmla="*/ 1 h 3"/>
                <a:gd name="T40" fmla="*/ 0 w 5"/>
                <a:gd name="T41" fmla="*/ 1 h 3"/>
                <a:gd name="T42" fmla="*/ 1 w 5"/>
                <a:gd name="T43" fmla="*/ 2 h 3"/>
                <a:gd name="T44" fmla="*/ 3 w 5"/>
                <a:gd name="T45" fmla="*/ 1 h 3"/>
                <a:gd name="T46" fmla="*/ 4 w 5"/>
                <a:gd name="T47" fmla="*/ 2 h 3"/>
                <a:gd name="T48" fmla="*/ 5 w 5"/>
                <a:gd name="T49" fmla="*/ 1 h 3"/>
                <a:gd name="T50" fmla="*/ 5 w 5"/>
                <a:gd name="T5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0" name="Freeform 100"/>
            <p:cNvSpPr>
              <a:spLocks noEditPoints="1"/>
            </p:cNvSpPr>
            <p:nvPr/>
          </p:nvSpPr>
          <p:spPr bwMode="auto">
            <a:xfrm>
              <a:off x="5926138" y="3514726"/>
              <a:ext cx="19050" cy="11113"/>
            </a:xfrm>
            <a:custGeom>
              <a:avLst/>
              <a:gdLst>
                <a:gd name="T0" fmla="*/ 5 w 5"/>
                <a:gd name="T1" fmla="*/ 2 h 3"/>
                <a:gd name="T2" fmla="*/ 4 w 5"/>
                <a:gd name="T3" fmla="*/ 1 h 3"/>
                <a:gd name="T4" fmla="*/ 3 w 5"/>
                <a:gd name="T5" fmla="*/ 2 h 3"/>
                <a:gd name="T6" fmla="*/ 1 w 5"/>
                <a:gd name="T7" fmla="*/ 1 h 3"/>
                <a:gd name="T8" fmla="*/ 0 w 5"/>
                <a:gd name="T9" fmla="*/ 2 h 3"/>
                <a:gd name="T10" fmla="*/ 0 w 5"/>
                <a:gd name="T11" fmla="*/ 2 h 3"/>
                <a:gd name="T12" fmla="*/ 2 w 5"/>
                <a:gd name="T13" fmla="*/ 3 h 3"/>
                <a:gd name="T14" fmla="*/ 2 w 5"/>
                <a:gd name="T15" fmla="*/ 3 h 3"/>
                <a:gd name="T16" fmla="*/ 3 w 5"/>
                <a:gd name="T17" fmla="*/ 2 h 3"/>
                <a:gd name="T18" fmla="*/ 3 w 5"/>
                <a:gd name="T19" fmla="*/ 3 h 3"/>
                <a:gd name="T20" fmla="*/ 4 w 5"/>
                <a:gd name="T21" fmla="*/ 3 h 3"/>
                <a:gd name="T22" fmla="*/ 5 w 5"/>
                <a:gd name="T23" fmla="*/ 2 h 3"/>
                <a:gd name="T24" fmla="*/ 5 w 5"/>
                <a:gd name="T25" fmla="*/ 2 h 3"/>
                <a:gd name="T26" fmla="*/ 5 w 5"/>
                <a:gd name="T27" fmla="*/ 1 h 3"/>
                <a:gd name="T28" fmla="*/ 4 w 5"/>
                <a:gd name="T29" fmla="*/ 0 h 3"/>
                <a:gd name="T30" fmla="*/ 3 w 5"/>
                <a:gd name="T31" fmla="*/ 0 h 3"/>
                <a:gd name="T32" fmla="*/ 3 w 5"/>
                <a:gd name="T33" fmla="*/ 0 h 3"/>
                <a:gd name="T34" fmla="*/ 2 w 5"/>
                <a:gd name="T35" fmla="*/ 0 h 3"/>
                <a:gd name="T36" fmla="*/ 2 w 5"/>
                <a:gd name="T37" fmla="*/ 0 h 3"/>
                <a:gd name="T38" fmla="*/ 0 w 5"/>
                <a:gd name="T39" fmla="*/ 1 h 3"/>
                <a:gd name="T40" fmla="*/ 0 w 5"/>
                <a:gd name="T41" fmla="*/ 1 h 3"/>
                <a:gd name="T42" fmla="*/ 1 w 5"/>
                <a:gd name="T43" fmla="*/ 1 h 3"/>
                <a:gd name="T44" fmla="*/ 3 w 5"/>
                <a:gd name="T45" fmla="*/ 0 h 3"/>
                <a:gd name="T46" fmla="*/ 4 w 5"/>
                <a:gd name="T47" fmla="*/ 1 h 3"/>
                <a:gd name="T48" fmla="*/ 5 w 5"/>
                <a:gd name="T49" fmla="*/ 1 h 3"/>
                <a:gd name="T50" fmla="*/ 5 w 5"/>
                <a:gd name="T5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101"/>
            <p:cNvSpPr>
              <a:spLocks noEditPoints="1"/>
            </p:cNvSpPr>
            <p:nvPr/>
          </p:nvSpPr>
          <p:spPr bwMode="auto">
            <a:xfrm>
              <a:off x="5938838" y="3519488"/>
              <a:ext cx="22225" cy="19050"/>
            </a:xfrm>
            <a:custGeom>
              <a:avLst/>
              <a:gdLst>
                <a:gd name="T0" fmla="*/ 4 w 6"/>
                <a:gd name="T1" fmla="*/ 4 h 5"/>
                <a:gd name="T2" fmla="*/ 3 w 6"/>
                <a:gd name="T3" fmla="*/ 3 h 5"/>
                <a:gd name="T4" fmla="*/ 2 w 6"/>
                <a:gd name="T5" fmla="*/ 4 h 5"/>
                <a:gd name="T6" fmla="*/ 2 w 6"/>
                <a:gd name="T7" fmla="*/ 4 h 5"/>
                <a:gd name="T8" fmla="*/ 3 w 6"/>
                <a:gd name="T9" fmla="*/ 5 h 5"/>
                <a:gd name="T10" fmla="*/ 3 w 6"/>
                <a:gd name="T11" fmla="*/ 5 h 5"/>
                <a:gd name="T12" fmla="*/ 4 w 6"/>
                <a:gd name="T13" fmla="*/ 4 h 5"/>
                <a:gd name="T14" fmla="*/ 4 w 6"/>
                <a:gd name="T15" fmla="*/ 4 h 5"/>
                <a:gd name="T16" fmla="*/ 5 w 6"/>
                <a:gd name="T17" fmla="*/ 0 h 5"/>
                <a:gd name="T18" fmla="*/ 5 w 6"/>
                <a:gd name="T19" fmla="*/ 0 h 5"/>
                <a:gd name="T20" fmla="*/ 5 w 6"/>
                <a:gd name="T21" fmla="*/ 0 h 5"/>
                <a:gd name="T22" fmla="*/ 0 w 6"/>
                <a:gd name="T23" fmla="*/ 3 h 5"/>
                <a:gd name="T24" fmla="*/ 0 w 6"/>
                <a:gd name="T25" fmla="*/ 3 h 5"/>
                <a:gd name="T26" fmla="*/ 1 w 6"/>
                <a:gd name="T27" fmla="*/ 3 h 5"/>
                <a:gd name="T28" fmla="*/ 1 w 6"/>
                <a:gd name="T29" fmla="*/ 3 h 5"/>
                <a:gd name="T30" fmla="*/ 2 w 6"/>
                <a:gd name="T31" fmla="*/ 3 h 5"/>
                <a:gd name="T32" fmla="*/ 3 w 6"/>
                <a:gd name="T33" fmla="*/ 3 h 5"/>
                <a:gd name="T34" fmla="*/ 4 w 6"/>
                <a:gd name="T35" fmla="*/ 3 h 5"/>
                <a:gd name="T36" fmla="*/ 5 w 6"/>
                <a:gd name="T37" fmla="*/ 3 h 5"/>
                <a:gd name="T38" fmla="*/ 5 w 6"/>
                <a:gd name="T39" fmla="*/ 3 h 5"/>
                <a:gd name="T40" fmla="*/ 6 w 6"/>
                <a:gd name="T41" fmla="*/ 3 h 5"/>
                <a:gd name="T42" fmla="*/ 6 w 6"/>
                <a:gd name="T43" fmla="*/ 3 h 5"/>
                <a:gd name="T44" fmla="*/ 6 w 6"/>
                <a:gd name="T45" fmla="*/ 2 h 5"/>
                <a:gd name="T46" fmla="*/ 5 w 6"/>
                <a:gd name="T47" fmla="*/ 2 h 5"/>
                <a:gd name="T48" fmla="*/ 4 w 6"/>
                <a:gd name="T49" fmla="*/ 3 h 5"/>
                <a:gd name="T50" fmla="*/ 3 w 6"/>
                <a:gd name="T51" fmla="*/ 2 h 5"/>
                <a:gd name="T52" fmla="*/ 5 w 6"/>
                <a:gd name="T53" fmla="*/ 1 h 5"/>
                <a:gd name="T54" fmla="*/ 5 w 6"/>
                <a:gd name="T5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" h="5">
                  <a:moveTo>
                    <a:pt x="4" y="4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6" y="1"/>
                    <a:pt x="6" y="0"/>
                    <a:pt x="5" y="0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102"/>
            <p:cNvSpPr>
              <a:spLocks noEditPoints="1"/>
            </p:cNvSpPr>
            <p:nvPr/>
          </p:nvSpPr>
          <p:spPr bwMode="auto">
            <a:xfrm>
              <a:off x="5953125" y="3530601"/>
              <a:ext cx="19050" cy="11113"/>
            </a:xfrm>
            <a:custGeom>
              <a:avLst/>
              <a:gdLst>
                <a:gd name="T0" fmla="*/ 3 w 5"/>
                <a:gd name="T1" fmla="*/ 1 h 3"/>
                <a:gd name="T2" fmla="*/ 3 w 5"/>
                <a:gd name="T3" fmla="*/ 1 h 3"/>
                <a:gd name="T4" fmla="*/ 2 w 5"/>
                <a:gd name="T5" fmla="*/ 1 h 3"/>
                <a:gd name="T6" fmla="*/ 0 w 5"/>
                <a:gd name="T7" fmla="*/ 2 h 3"/>
                <a:gd name="T8" fmla="*/ 0 w 5"/>
                <a:gd name="T9" fmla="*/ 2 h 3"/>
                <a:gd name="T10" fmla="*/ 0 w 5"/>
                <a:gd name="T11" fmla="*/ 3 h 3"/>
                <a:gd name="T12" fmla="*/ 1 w 5"/>
                <a:gd name="T13" fmla="*/ 3 h 3"/>
                <a:gd name="T14" fmla="*/ 3 w 5"/>
                <a:gd name="T15" fmla="*/ 1 h 3"/>
                <a:gd name="T16" fmla="*/ 3 w 5"/>
                <a:gd name="T17" fmla="*/ 1 h 3"/>
                <a:gd name="T18" fmla="*/ 5 w 5"/>
                <a:gd name="T19" fmla="*/ 0 h 3"/>
                <a:gd name="T20" fmla="*/ 4 w 5"/>
                <a:gd name="T21" fmla="*/ 0 h 3"/>
                <a:gd name="T22" fmla="*/ 4 w 5"/>
                <a:gd name="T23" fmla="*/ 0 h 3"/>
                <a:gd name="T24" fmla="*/ 3 w 5"/>
                <a:gd name="T25" fmla="*/ 0 h 3"/>
                <a:gd name="T26" fmla="*/ 3 w 5"/>
                <a:gd name="T27" fmla="*/ 0 h 3"/>
                <a:gd name="T28" fmla="*/ 4 w 5"/>
                <a:gd name="T29" fmla="*/ 1 h 3"/>
                <a:gd name="T30" fmla="*/ 4 w 5"/>
                <a:gd name="T31" fmla="*/ 1 h 3"/>
                <a:gd name="T32" fmla="*/ 5 w 5"/>
                <a:gd name="T33" fmla="*/ 0 h 3"/>
                <a:gd name="T34" fmla="*/ 5 w 5"/>
                <a:gd name="T3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" h="3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103"/>
            <p:cNvSpPr>
              <a:spLocks noEditPoints="1"/>
            </p:cNvSpPr>
            <p:nvPr/>
          </p:nvSpPr>
          <p:spPr bwMode="auto">
            <a:xfrm>
              <a:off x="5961063" y="3538538"/>
              <a:ext cx="19050" cy="11113"/>
            </a:xfrm>
            <a:custGeom>
              <a:avLst/>
              <a:gdLst>
                <a:gd name="T0" fmla="*/ 2 w 5"/>
                <a:gd name="T1" fmla="*/ 2 h 3"/>
                <a:gd name="T2" fmla="*/ 1 w 5"/>
                <a:gd name="T3" fmla="*/ 1 h 3"/>
                <a:gd name="T4" fmla="*/ 0 w 5"/>
                <a:gd name="T5" fmla="*/ 2 h 3"/>
                <a:gd name="T6" fmla="*/ 0 w 5"/>
                <a:gd name="T7" fmla="*/ 2 h 3"/>
                <a:gd name="T8" fmla="*/ 2 w 5"/>
                <a:gd name="T9" fmla="*/ 3 h 3"/>
                <a:gd name="T10" fmla="*/ 2 w 5"/>
                <a:gd name="T11" fmla="*/ 3 h 3"/>
                <a:gd name="T12" fmla="*/ 2 w 5"/>
                <a:gd name="T13" fmla="*/ 2 h 3"/>
                <a:gd name="T14" fmla="*/ 2 w 5"/>
                <a:gd name="T15" fmla="*/ 2 h 3"/>
                <a:gd name="T16" fmla="*/ 5 w 5"/>
                <a:gd name="T17" fmla="*/ 1 h 3"/>
                <a:gd name="T18" fmla="*/ 4 w 5"/>
                <a:gd name="T19" fmla="*/ 0 h 3"/>
                <a:gd name="T20" fmla="*/ 3 w 5"/>
                <a:gd name="T21" fmla="*/ 0 h 3"/>
                <a:gd name="T22" fmla="*/ 3 w 5"/>
                <a:gd name="T23" fmla="*/ 0 h 3"/>
                <a:gd name="T24" fmla="*/ 2 w 5"/>
                <a:gd name="T25" fmla="*/ 0 h 3"/>
                <a:gd name="T26" fmla="*/ 2 w 5"/>
                <a:gd name="T27" fmla="*/ 0 h 3"/>
                <a:gd name="T28" fmla="*/ 0 w 5"/>
                <a:gd name="T29" fmla="*/ 1 h 3"/>
                <a:gd name="T30" fmla="*/ 0 w 5"/>
                <a:gd name="T31" fmla="*/ 1 h 3"/>
                <a:gd name="T32" fmla="*/ 1 w 5"/>
                <a:gd name="T33" fmla="*/ 1 h 3"/>
                <a:gd name="T34" fmla="*/ 1 w 5"/>
                <a:gd name="T35" fmla="*/ 1 h 3"/>
                <a:gd name="T36" fmla="*/ 4 w 5"/>
                <a:gd name="T37" fmla="*/ 2 h 3"/>
                <a:gd name="T38" fmla="*/ 4 w 5"/>
                <a:gd name="T39" fmla="*/ 2 h 3"/>
                <a:gd name="T40" fmla="*/ 5 w 5"/>
                <a:gd name="T41" fmla="*/ 2 h 3"/>
                <a:gd name="T42" fmla="*/ 5 w 5"/>
                <a:gd name="T43" fmla="*/ 2 h 3"/>
                <a:gd name="T44" fmla="*/ 4 w 5"/>
                <a:gd name="T45" fmla="*/ 1 h 3"/>
                <a:gd name="T46" fmla="*/ 4 w 5"/>
                <a:gd name="T47" fmla="*/ 2 h 3"/>
                <a:gd name="T48" fmla="*/ 2 w 5"/>
                <a:gd name="T49" fmla="*/ 0 h 3"/>
                <a:gd name="T50" fmla="*/ 3 w 5"/>
                <a:gd name="T51" fmla="*/ 0 h 3"/>
                <a:gd name="T52" fmla="*/ 4 w 5"/>
                <a:gd name="T53" fmla="*/ 1 h 3"/>
                <a:gd name="T54" fmla="*/ 5 w 5"/>
                <a:gd name="T55" fmla="*/ 1 h 3"/>
                <a:gd name="T56" fmla="*/ 5 w 5"/>
                <a:gd name="T5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" h="3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104"/>
            <p:cNvSpPr>
              <a:spLocks noEditPoints="1"/>
            </p:cNvSpPr>
            <p:nvPr/>
          </p:nvSpPr>
          <p:spPr bwMode="auto">
            <a:xfrm>
              <a:off x="5873750" y="3476626"/>
              <a:ext cx="30163" cy="23813"/>
            </a:xfrm>
            <a:custGeom>
              <a:avLst/>
              <a:gdLst>
                <a:gd name="T0" fmla="*/ 4 w 8"/>
                <a:gd name="T1" fmla="*/ 2 h 6"/>
                <a:gd name="T2" fmla="*/ 5 w 8"/>
                <a:gd name="T3" fmla="*/ 3 h 6"/>
                <a:gd name="T4" fmla="*/ 5 w 8"/>
                <a:gd name="T5" fmla="*/ 2 h 6"/>
                <a:gd name="T6" fmla="*/ 6 w 8"/>
                <a:gd name="T7" fmla="*/ 2 h 6"/>
                <a:gd name="T8" fmla="*/ 6 w 8"/>
                <a:gd name="T9" fmla="*/ 3 h 6"/>
                <a:gd name="T10" fmla="*/ 6 w 8"/>
                <a:gd name="T11" fmla="*/ 3 h 6"/>
                <a:gd name="T12" fmla="*/ 5 w 8"/>
                <a:gd name="T13" fmla="*/ 3 h 6"/>
                <a:gd name="T14" fmla="*/ 6 w 8"/>
                <a:gd name="T15" fmla="*/ 3 h 6"/>
                <a:gd name="T16" fmla="*/ 6 w 8"/>
                <a:gd name="T17" fmla="*/ 4 h 6"/>
                <a:gd name="T18" fmla="*/ 4 w 8"/>
                <a:gd name="T19" fmla="*/ 5 h 6"/>
                <a:gd name="T20" fmla="*/ 4 w 8"/>
                <a:gd name="T21" fmla="*/ 5 h 6"/>
                <a:gd name="T22" fmla="*/ 4 w 8"/>
                <a:gd name="T23" fmla="*/ 4 h 6"/>
                <a:gd name="T24" fmla="*/ 4 w 8"/>
                <a:gd name="T25" fmla="*/ 4 h 6"/>
                <a:gd name="T26" fmla="*/ 5 w 8"/>
                <a:gd name="T27" fmla="*/ 3 h 6"/>
                <a:gd name="T28" fmla="*/ 5 w 8"/>
                <a:gd name="T29" fmla="*/ 3 h 6"/>
                <a:gd name="T30" fmla="*/ 3 w 8"/>
                <a:gd name="T31" fmla="*/ 4 h 6"/>
                <a:gd name="T32" fmla="*/ 3 w 8"/>
                <a:gd name="T33" fmla="*/ 4 h 6"/>
                <a:gd name="T34" fmla="*/ 2 w 8"/>
                <a:gd name="T35" fmla="*/ 4 h 6"/>
                <a:gd name="T36" fmla="*/ 2 w 8"/>
                <a:gd name="T37" fmla="*/ 3 h 6"/>
                <a:gd name="T38" fmla="*/ 4 w 8"/>
                <a:gd name="T39" fmla="*/ 2 h 6"/>
                <a:gd name="T40" fmla="*/ 4 w 8"/>
                <a:gd name="T41" fmla="*/ 2 h 6"/>
                <a:gd name="T42" fmla="*/ 2 w 8"/>
                <a:gd name="T43" fmla="*/ 3 h 6"/>
                <a:gd name="T44" fmla="*/ 1 w 8"/>
                <a:gd name="T45" fmla="*/ 3 h 6"/>
                <a:gd name="T46" fmla="*/ 1 w 8"/>
                <a:gd name="T47" fmla="*/ 3 h 6"/>
                <a:gd name="T48" fmla="*/ 1 w 8"/>
                <a:gd name="T49" fmla="*/ 3 h 6"/>
                <a:gd name="T50" fmla="*/ 3 w 8"/>
                <a:gd name="T51" fmla="*/ 2 h 6"/>
                <a:gd name="T52" fmla="*/ 3 w 8"/>
                <a:gd name="T53" fmla="*/ 2 h 6"/>
                <a:gd name="T54" fmla="*/ 4 w 8"/>
                <a:gd name="T55" fmla="*/ 2 h 6"/>
                <a:gd name="T56" fmla="*/ 4 w 8"/>
                <a:gd name="T57" fmla="*/ 2 h 6"/>
                <a:gd name="T58" fmla="*/ 4 w 8"/>
                <a:gd name="T59" fmla="*/ 2 h 6"/>
                <a:gd name="T60" fmla="*/ 5 w 8"/>
                <a:gd name="T61" fmla="*/ 2 h 6"/>
                <a:gd name="T62" fmla="*/ 5 w 8"/>
                <a:gd name="T63" fmla="*/ 2 h 6"/>
                <a:gd name="T64" fmla="*/ 4 w 8"/>
                <a:gd name="T65" fmla="*/ 2 h 6"/>
                <a:gd name="T66" fmla="*/ 7 w 8"/>
                <a:gd name="T67" fmla="*/ 2 h 6"/>
                <a:gd name="T68" fmla="*/ 5 w 8"/>
                <a:gd name="T69" fmla="*/ 1 h 6"/>
                <a:gd name="T70" fmla="*/ 3 w 8"/>
                <a:gd name="T71" fmla="*/ 1 h 6"/>
                <a:gd name="T72" fmla="*/ 0 w 8"/>
                <a:gd name="T73" fmla="*/ 2 h 6"/>
                <a:gd name="T74" fmla="*/ 0 w 8"/>
                <a:gd name="T75" fmla="*/ 4 h 6"/>
                <a:gd name="T76" fmla="*/ 3 w 8"/>
                <a:gd name="T77" fmla="*/ 5 h 6"/>
                <a:gd name="T78" fmla="*/ 5 w 8"/>
                <a:gd name="T79" fmla="*/ 5 h 6"/>
                <a:gd name="T80" fmla="*/ 7 w 8"/>
                <a:gd name="T81" fmla="*/ 4 h 6"/>
                <a:gd name="T82" fmla="*/ 7 w 8"/>
                <a:gd name="T8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" h="6">
                  <a:moveTo>
                    <a:pt x="4" y="2"/>
                  </a:move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5" y="2"/>
                    <a:pt x="6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4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4" y="4"/>
                    <a:pt x="5" y="4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3" y="3"/>
                    <a:pt x="3" y="3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3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moveTo>
                    <a:pt x="7" y="2"/>
                  </a:moveTo>
                  <a:cubicBezTo>
                    <a:pt x="7" y="2"/>
                    <a:pt x="6" y="1"/>
                    <a:pt x="5" y="1"/>
                  </a:cubicBezTo>
                  <a:cubicBezTo>
                    <a:pt x="4" y="0"/>
                    <a:pt x="3" y="0"/>
                    <a:pt x="3" y="1"/>
                  </a:cubicBezTo>
                  <a:cubicBezTo>
                    <a:pt x="2" y="1"/>
                    <a:pt x="1" y="2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" y="4"/>
                    <a:pt x="2" y="5"/>
                    <a:pt x="3" y="5"/>
                  </a:cubicBezTo>
                  <a:cubicBezTo>
                    <a:pt x="3" y="6"/>
                    <a:pt x="4" y="6"/>
                    <a:pt x="5" y="5"/>
                  </a:cubicBezTo>
                  <a:cubicBezTo>
                    <a:pt x="6" y="5"/>
                    <a:pt x="6" y="4"/>
                    <a:pt x="7" y="4"/>
                  </a:cubicBezTo>
                  <a:cubicBezTo>
                    <a:pt x="8" y="3"/>
                    <a:pt x="8" y="3"/>
                    <a:pt x="7" y="2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5869486" y="2963847"/>
            <a:ext cx="974001" cy="673845"/>
            <a:chOff x="5691188" y="3148013"/>
            <a:chExt cx="809625" cy="573088"/>
          </a:xfrm>
        </p:grpSpPr>
        <p:sp>
          <p:nvSpPr>
            <p:cNvPr id="203" name="Freeform 5"/>
            <p:cNvSpPr/>
            <p:nvPr/>
          </p:nvSpPr>
          <p:spPr bwMode="auto">
            <a:xfrm>
              <a:off x="5699125" y="3205163"/>
              <a:ext cx="452438" cy="287338"/>
            </a:xfrm>
            <a:custGeom>
              <a:avLst/>
              <a:gdLst>
                <a:gd name="T0" fmla="*/ 107 w 119"/>
                <a:gd name="T1" fmla="*/ 5 h 75"/>
                <a:gd name="T2" fmla="*/ 83 w 119"/>
                <a:gd name="T3" fmla="*/ 5 h 75"/>
                <a:gd name="T4" fmla="*/ 13 w 119"/>
                <a:gd name="T5" fmla="*/ 47 h 75"/>
                <a:gd name="T6" fmla="*/ 14 w 119"/>
                <a:gd name="T7" fmla="*/ 44 h 75"/>
                <a:gd name="T8" fmla="*/ 0 w 119"/>
                <a:gd name="T9" fmla="*/ 45 h 75"/>
                <a:gd name="T10" fmla="*/ 0 w 119"/>
                <a:gd name="T11" fmla="*/ 60 h 75"/>
                <a:gd name="T12" fmla="*/ 0 w 119"/>
                <a:gd name="T13" fmla="*/ 60 h 75"/>
                <a:gd name="T14" fmla="*/ 4 w 119"/>
                <a:gd name="T15" fmla="*/ 67 h 75"/>
                <a:gd name="T16" fmla="*/ 17 w 119"/>
                <a:gd name="T17" fmla="*/ 75 h 75"/>
                <a:gd name="T18" fmla="*/ 119 w 119"/>
                <a:gd name="T19" fmla="*/ 13 h 75"/>
                <a:gd name="T20" fmla="*/ 107 w 119"/>
                <a:gd name="T21" fmla="*/ 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75">
                  <a:moveTo>
                    <a:pt x="107" y="5"/>
                  </a:moveTo>
                  <a:cubicBezTo>
                    <a:pt x="100" y="0"/>
                    <a:pt x="90" y="0"/>
                    <a:pt x="83" y="5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3"/>
                    <a:pt x="2" y="65"/>
                    <a:pt x="4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119" y="13"/>
                    <a:pt x="119" y="13"/>
                    <a:pt x="119" y="13"/>
                  </a:cubicBezTo>
                  <a:lnTo>
                    <a:pt x="107" y="5"/>
                  </a:ln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4" name="Freeform 6"/>
            <p:cNvSpPr/>
            <p:nvPr/>
          </p:nvSpPr>
          <p:spPr bwMode="auto">
            <a:xfrm>
              <a:off x="5762625" y="3194051"/>
              <a:ext cx="388938" cy="298450"/>
            </a:xfrm>
            <a:custGeom>
              <a:avLst/>
              <a:gdLst>
                <a:gd name="T0" fmla="*/ 245 w 245"/>
                <a:gd name="T1" fmla="*/ 0 h 188"/>
                <a:gd name="T2" fmla="*/ 245 w 245"/>
                <a:gd name="T3" fmla="*/ 38 h 188"/>
                <a:gd name="T4" fmla="*/ 0 w 245"/>
                <a:gd name="T5" fmla="*/ 188 h 188"/>
                <a:gd name="T6" fmla="*/ 0 w 245"/>
                <a:gd name="T7" fmla="*/ 149 h 188"/>
                <a:gd name="T8" fmla="*/ 245 w 245"/>
                <a:gd name="T9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188">
                  <a:moveTo>
                    <a:pt x="245" y="0"/>
                  </a:moveTo>
                  <a:lnTo>
                    <a:pt x="245" y="38"/>
                  </a:lnTo>
                  <a:lnTo>
                    <a:pt x="0" y="188"/>
                  </a:lnTo>
                  <a:lnTo>
                    <a:pt x="0" y="149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007C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5" name="Freeform 7"/>
            <p:cNvSpPr/>
            <p:nvPr/>
          </p:nvSpPr>
          <p:spPr bwMode="auto">
            <a:xfrm>
              <a:off x="5762625" y="3216276"/>
              <a:ext cx="666750" cy="420688"/>
            </a:xfrm>
            <a:custGeom>
              <a:avLst/>
              <a:gdLst>
                <a:gd name="T0" fmla="*/ 245 w 420"/>
                <a:gd name="T1" fmla="*/ 0 h 265"/>
                <a:gd name="T2" fmla="*/ 17 w 420"/>
                <a:gd name="T3" fmla="*/ 140 h 265"/>
                <a:gd name="T4" fmla="*/ 0 w 420"/>
                <a:gd name="T5" fmla="*/ 140 h 265"/>
                <a:gd name="T6" fmla="*/ 0 w 420"/>
                <a:gd name="T7" fmla="*/ 150 h 265"/>
                <a:gd name="T8" fmla="*/ 175 w 420"/>
                <a:gd name="T9" fmla="*/ 265 h 265"/>
                <a:gd name="T10" fmla="*/ 420 w 420"/>
                <a:gd name="T11" fmla="*/ 116 h 265"/>
                <a:gd name="T12" fmla="*/ 245 w 420"/>
                <a:gd name="T13" fmla="*/ 0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0" h="265">
                  <a:moveTo>
                    <a:pt x="245" y="0"/>
                  </a:moveTo>
                  <a:lnTo>
                    <a:pt x="17" y="140"/>
                  </a:lnTo>
                  <a:lnTo>
                    <a:pt x="0" y="140"/>
                  </a:lnTo>
                  <a:lnTo>
                    <a:pt x="0" y="150"/>
                  </a:lnTo>
                  <a:lnTo>
                    <a:pt x="175" y="265"/>
                  </a:lnTo>
                  <a:lnTo>
                    <a:pt x="420" y="116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6" name="Freeform 8"/>
            <p:cNvSpPr/>
            <p:nvPr/>
          </p:nvSpPr>
          <p:spPr bwMode="auto">
            <a:xfrm>
              <a:off x="5762625" y="3201988"/>
              <a:ext cx="666750" cy="420688"/>
            </a:xfrm>
            <a:custGeom>
              <a:avLst/>
              <a:gdLst>
                <a:gd name="T0" fmla="*/ 420 w 420"/>
                <a:gd name="T1" fmla="*/ 113 h 265"/>
                <a:gd name="T2" fmla="*/ 245 w 420"/>
                <a:gd name="T3" fmla="*/ 0 h 265"/>
                <a:gd name="T4" fmla="*/ 0 w 420"/>
                <a:gd name="T5" fmla="*/ 149 h 265"/>
                <a:gd name="T6" fmla="*/ 175 w 420"/>
                <a:gd name="T7" fmla="*/ 265 h 265"/>
                <a:gd name="T8" fmla="*/ 420 w 420"/>
                <a:gd name="T9" fmla="*/ 113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265">
                  <a:moveTo>
                    <a:pt x="420" y="113"/>
                  </a:moveTo>
                  <a:lnTo>
                    <a:pt x="245" y="0"/>
                  </a:lnTo>
                  <a:lnTo>
                    <a:pt x="0" y="149"/>
                  </a:lnTo>
                  <a:lnTo>
                    <a:pt x="175" y="265"/>
                  </a:lnTo>
                  <a:lnTo>
                    <a:pt x="420" y="113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7" name="Freeform 9"/>
            <p:cNvSpPr/>
            <p:nvPr/>
          </p:nvSpPr>
          <p:spPr bwMode="auto">
            <a:xfrm>
              <a:off x="5762625" y="3201988"/>
              <a:ext cx="666750" cy="420688"/>
            </a:xfrm>
            <a:custGeom>
              <a:avLst/>
              <a:gdLst>
                <a:gd name="T0" fmla="*/ 420 w 420"/>
                <a:gd name="T1" fmla="*/ 113 h 265"/>
                <a:gd name="T2" fmla="*/ 245 w 420"/>
                <a:gd name="T3" fmla="*/ 0 h 265"/>
                <a:gd name="T4" fmla="*/ 0 w 420"/>
                <a:gd name="T5" fmla="*/ 149 h 265"/>
                <a:gd name="T6" fmla="*/ 175 w 420"/>
                <a:gd name="T7" fmla="*/ 265 h 265"/>
                <a:gd name="T8" fmla="*/ 420 w 420"/>
                <a:gd name="T9" fmla="*/ 113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265">
                  <a:moveTo>
                    <a:pt x="420" y="113"/>
                  </a:moveTo>
                  <a:lnTo>
                    <a:pt x="245" y="0"/>
                  </a:lnTo>
                  <a:lnTo>
                    <a:pt x="0" y="149"/>
                  </a:lnTo>
                  <a:lnTo>
                    <a:pt x="175" y="265"/>
                  </a:lnTo>
                  <a:lnTo>
                    <a:pt x="420" y="1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8" name="Freeform 10"/>
            <p:cNvSpPr/>
            <p:nvPr/>
          </p:nvSpPr>
          <p:spPr bwMode="auto">
            <a:xfrm>
              <a:off x="6040438" y="3419476"/>
              <a:ext cx="452438" cy="301625"/>
            </a:xfrm>
            <a:custGeom>
              <a:avLst/>
              <a:gdLst>
                <a:gd name="T0" fmla="*/ 119 w 119"/>
                <a:gd name="T1" fmla="*/ 19 h 79"/>
                <a:gd name="T2" fmla="*/ 119 w 119"/>
                <a:gd name="T3" fmla="*/ 19 h 79"/>
                <a:gd name="T4" fmla="*/ 119 w 119"/>
                <a:gd name="T5" fmla="*/ 3 h 79"/>
                <a:gd name="T6" fmla="*/ 102 w 119"/>
                <a:gd name="T7" fmla="*/ 0 h 79"/>
                <a:gd name="T8" fmla="*/ 0 w 119"/>
                <a:gd name="T9" fmla="*/ 51 h 79"/>
                <a:gd name="T10" fmla="*/ 0 w 119"/>
                <a:gd name="T11" fmla="*/ 66 h 79"/>
                <a:gd name="T12" fmla="*/ 12 w 119"/>
                <a:gd name="T13" fmla="*/ 74 h 79"/>
                <a:gd name="T14" fmla="*/ 36 w 119"/>
                <a:gd name="T15" fmla="*/ 74 h 79"/>
                <a:gd name="T16" fmla="*/ 114 w 119"/>
                <a:gd name="T17" fmla="*/ 27 h 79"/>
                <a:gd name="T18" fmla="*/ 119 w 119"/>
                <a:gd name="T19" fmla="*/ 19 h 79"/>
                <a:gd name="T20" fmla="*/ 119 w 119"/>
                <a:gd name="T21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79">
                  <a:moveTo>
                    <a:pt x="119" y="19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9" y="78"/>
                    <a:pt x="29" y="79"/>
                    <a:pt x="36" y="74"/>
                  </a:cubicBezTo>
                  <a:cubicBezTo>
                    <a:pt x="114" y="27"/>
                    <a:pt x="114" y="27"/>
                    <a:pt x="114" y="27"/>
                  </a:cubicBezTo>
                  <a:cubicBezTo>
                    <a:pt x="118" y="25"/>
                    <a:pt x="119" y="22"/>
                    <a:pt x="119" y="19"/>
                  </a:cubicBezTo>
                  <a:cubicBezTo>
                    <a:pt x="119" y="19"/>
                    <a:pt x="119" y="19"/>
                    <a:pt x="119" y="19"/>
                  </a:cubicBez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9" name="Freeform 11"/>
            <p:cNvSpPr/>
            <p:nvPr/>
          </p:nvSpPr>
          <p:spPr bwMode="auto">
            <a:xfrm>
              <a:off x="5691188" y="3148013"/>
              <a:ext cx="460375" cy="282575"/>
            </a:xfrm>
            <a:custGeom>
              <a:avLst/>
              <a:gdLst>
                <a:gd name="T0" fmla="*/ 121 w 121"/>
                <a:gd name="T1" fmla="*/ 12 h 74"/>
                <a:gd name="T2" fmla="*/ 109 w 121"/>
                <a:gd name="T3" fmla="*/ 4 h 74"/>
                <a:gd name="T4" fmla="*/ 85 w 121"/>
                <a:gd name="T5" fmla="*/ 4 h 74"/>
                <a:gd name="T6" fmla="*/ 7 w 121"/>
                <a:gd name="T7" fmla="*/ 51 h 74"/>
                <a:gd name="T8" fmla="*/ 6 w 121"/>
                <a:gd name="T9" fmla="*/ 66 h 74"/>
                <a:gd name="T10" fmla="*/ 19 w 121"/>
                <a:gd name="T11" fmla="*/ 74 h 74"/>
                <a:gd name="T12" fmla="*/ 121 w 121"/>
                <a:gd name="T13" fmla="*/ 1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74">
                  <a:moveTo>
                    <a:pt x="121" y="12"/>
                  </a:moveTo>
                  <a:cubicBezTo>
                    <a:pt x="109" y="4"/>
                    <a:pt x="109" y="4"/>
                    <a:pt x="109" y="4"/>
                  </a:cubicBezTo>
                  <a:cubicBezTo>
                    <a:pt x="102" y="0"/>
                    <a:pt x="92" y="0"/>
                    <a:pt x="85" y="4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0" y="55"/>
                    <a:pt x="0" y="62"/>
                    <a:pt x="6" y="66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121" y="12"/>
                    <a:pt x="121" y="12"/>
                    <a:pt x="121" y="12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0" name="Freeform 12"/>
            <p:cNvSpPr/>
            <p:nvPr/>
          </p:nvSpPr>
          <p:spPr bwMode="auto">
            <a:xfrm>
              <a:off x="6040438" y="3378201"/>
              <a:ext cx="460375" cy="282575"/>
            </a:xfrm>
            <a:custGeom>
              <a:avLst/>
              <a:gdLst>
                <a:gd name="T0" fmla="*/ 115 w 121"/>
                <a:gd name="T1" fmla="*/ 7 h 74"/>
                <a:gd name="T2" fmla="*/ 102 w 121"/>
                <a:gd name="T3" fmla="*/ 0 h 74"/>
                <a:gd name="T4" fmla="*/ 0 w 121"/>
                <a:gd name="T5" fmla="*/ 62 h 74"/>
                <a:gd name="T6" fmla="*/ 12 w 121"/>
                <a:gd name="T7" fmla="*/ 70 h 74"/>
                <a:gd name="T8" fmla="*/ 36 w 121"/>
                <a:gd name="T9" fmla="*/ 70 h 74"/>
                <a:gd name="T10" fmla="*/ 114 w 121"/>
                <a:gd name="T11" fmla="*/ 22 h 74"/>
                <a:gd name="T12" fmla="*/ 115 w 121"/>
                <a:gd name="T13" fmla="*/ 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74">
                  <a:moveTo>
                    <a:pt x="115" y="7"/>
                  </a:moveTo>
                  <a:cubicBezTo>
                    <a:pt x="102" y="0"/>
                    <a:pt x="102" y="0"/>
                    <a:pt x="102" y="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9" y="74"/>
                    <a:pt x="29" y="74"/>
                    <a:pt x="36" y="70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21" y="18"/>
                    <a:pt x="121" y="12"/>
                    <a:pt x="115" y="7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1" name="Freeform 13"/>
            <p:cNvSpPr/>
            <p:nvPr/>
          </p:nvSpPr>
          <p:spPr bwMode="auto">
            <a:xfrm>
              <a:off x="6189663" y="3530601"/>
              <a:ext cx="82550" cy="53975"/>
            </a:xfrm>
            <a:custGeom>
              <a:avLst/>
              <a:gdLst>
                <a:gd name="T0" fmla="*/ 22 w 22"/>
                <a:gd name="T1" fmla="*/ 0 h 14"/>
                <a:gd name="T2" fmla="*/ 0 w 22"/>
                <a:gd name="T3" fmla="*/ 0 h 14"/>
                <a:gd name="T4" fmla="*/ 0 w 22"/>
                <a:gd name="T5" fmla="*/ 7 h 14"/>
                <a:gd name="T6" fmla="*/ 0 w 22"/>
                <a:gd name="T7" fmla="*/ 7 h 14"/>
                <a:gd name="T8" fmla="*/ 3 w 22"/>
                <a:gd name="T9" fmla="*/ 11 h 14"/>
                <a:gd name="T10" fmla="*/ 19 w 22"/>
                <a:gd name="T11" fmla="*/ 11 h 14"/>
                <a:gd name="T12" fmla="*/ 22 w 22"/>
                <a:gd name="T13" fmla="*/ 7 h 14"/>
                <a:gd name="T14" fmla="*/ 22 w 22"/>
                <a:gd name="T15" fmla="*/ 7 h 14"/>
                <a:gd name="T16" fmla="*/ 22 w 22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4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1" y="10"/>
                    <a:pt x="3" y="11"/>
                  </a:cubicBezTo>
                  <a:cubicBezTo>
                    <a:pt x="7" y="14"/>
                    <a:pt x="14" y="14"/>
                    <a:pt x="19" y="11"/>
                  </a:cubicBezTo>
                  <a:cubicBezTo>
                    <a:pt x="21" y="10"/>
                    <a:pt x="22" y="8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2" name="Freeform 14"/>
            <p:cNvSpPr/>
            <p:nvPr/>
          </p:nvSpPr>
          <p:spPr bwMode="auto">
            <a:xfrm>
              <a:off x="6288088" y="3468688"/>
              <a:ext cx="84138" cy="53975"/>
            </a:xfrm>
            <a:custGeom>
              <a:avLst/>
              <a:gdLst>
                <a:gd name="T0" fmla="*/ 22 w 22"/>
                <a:gd name="T1" fmla="*/ 0 h 14"/>
                <a:gd name="T2" fmla="*/ 0 w 22"/>
                <a:gd name="T3" fmla="*/ 0 h 14"/>
                <a:gd name="T4" fmla="*/ 0 w 22"/>
                <a:gd name="T5" fmla="*/ 7 h 14"/>
                <a:gd name="T6" fmla="*/ 0 w 22"/>
                <a:gd name="T7" fmla="*/ 7 h 14"/>
                <a:gd name="T8" fmla="*/ 3 w 22"/>
                <a:gd name="T9" fmla="*/ 12 h 14"/>
                <a:gd name="T10" fmla="*/ 19 w 22"/>
                <a:gd name="T11" fmla="*/ 12 h 14"/>
                <a:gd name="T12" fmla="*/ 22 w 22"/>
                <a:gd name="T13" fmla="*/ 7 h 14"/>
                <a:gd name="T14" fmla="*/ 22 w 22"/>
                <a:gd name="T15" fmla="*/ 7 h 14"/>
                <a:gd name="T16" fmla="*/ 22 w 22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4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0"/>
                    <a:pt x="3" y="12"/>
                  </a:cubicBezTo>
                  <a:cubicBezTo>
                    <a:pt x="7" y="14"/>
                    <a:pt x="14" y="14"/>
                    <a:pt x="19" y="12"/>
                  </a:cubicBezTo>
                  <a:cubicBezTo>
                    <a:pt x="21" y="10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3" name="Freeform 15"/>
            <p:cNvSpPr/>
            <p:nvPr/>
          </p:nvSpPr>
          <p:spPr bwMode="auto">
            <a:xfrm>
              <a:off x="6284913" y="3438526"/>
              <a:ext cx="90488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3 h 15"/>
                <a:gd name="T6" fmla="*/ 20 w 24"/>
                <a:gd name="T7" fmla="*/ 13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6"/>
                    <a:pt x="0" y="10"/>
                    <a:pt x="4" y="13"/>
                  </a:cubicBezTo>
                  <a:cubicBezTo>
                    <a:pt x="8" y="15"/>
                    <a:pt x="15" y="15"/>
                    <a:pt x="20" y="13"/>
                  </a:cubicBezTo>
                  <a:cubicBezTo>
                    <a:pt x="24" y="10"/>
                    <a:pt x="24" y="6"/>
                    <a:pt x="20" y="3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4" name="Freeform 16"/>
            <p:cNvSpPr/>
            <p:nvPr/>
          </p:nvSpPr>
          <p:spPr bwMode="auto">
            <a:xfrm>
              <a:off x="6184900" y="3500438"/>
              <a:ext cx="92075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2 h 15"/>
                <a:gd name="T6" fmla="*/ 20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20" y="12"/>
                  </a:cubicBezTo>
                  <a:cubicBezTo>
                    <a:pt x="24" y="10"/>
                    <a:pt x="24" y="5"/>
                    <a:pt x="20" y="3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5" name="Freeform 17"/>
            <p:cNvSpPr/>
            <p:nvPr/>
          </p:nvSpPr>
          <p:spPr bwMode="auto">
            <a:xfrm>
              <a:off x="6307138" y="3454401"/>
              <a:ext cx="46038" cy="30163"/>
            </a:xfrm>
            <a:custGeom>
              <a:avLst/>
              <a:gdLst>
                <a:gd name="T0" fmla="*/ 10 w 12"/>
                <a:gd name="T1" fmla="*/ 1 h 8"/>
                <a:gd name="T2" fmla="*/ 2 w 12"/>
                <a:gd name="T3" fmla="*/ 1 h 8"/>
                <a:gd name="T4" fmla="*/ 2 w 12"/>
                <a:gd name="T5" fmla="*/ 6 h 8"/>
                <a:gd name="T6" fmla="*/ 10 w 12"/>
                <a:gd name="T7" fmla="*/ 6 h 8"/>
                <a:gd name="T8" fmla="*/ 10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0" y="1"/>
                  </a:moveTo>
                  <a:cubicBezTo>
                    <a:pt x="8" y="0"/>
                    <a:pt x="5" y="0"/>
                    <a:pt x="2" y="1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4" y="8"/>
                    <a:pt x="8" y="8"/>
                    <a:pt x="10" y="6"/>
                  </a:cubicBezTo>
                  <a:cubicBezTo>
                    <a:pt x="12" y="5"/>
                    <a:pt x="12" y="3"/>
                    <a:pt x="10" y="1"/>
                  </a:cubicBezTo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6" name="Freeform 18"/>
            <p:cNvSpPr/>
            <p:nvPr/>
          </p:nvSpPr>
          <p:spPr bwMode="auto">
            <a:xfrm>
              <a:off x="6208713" y="3514726"/>
              <a:ext cx="44450" cy="26988"/>
            </a:xfrm>
            <a:custGeom>
              <a:avLst/>
              <a:gdLst>
                <a:gd name="T0" fmla="*/ 10 w 12"/>
                <a:gd name="T1" fmla="*/ 1 h 7"/>
                <a:gd name="T2" fmla="*/ 2 w 12"/>
                <a:gd name="T3" fmla="*/ 1 h 7"/>
                <a:gd name="T4" fmla="*/ 2 w 12"/>
                <a:gd name="T5" fmla="*/ 6 h 7"/>
                <a:gd name="T6" fmla="*/ 10 w 12"/>
                <a:gd name="T7" fmla="*/ 6 h 7"/>
                <a:gd name="T8" fmla="*/ 10 w 12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10" y="1"/>
                  </a:moveTo>
                  <a:cubicBezTo>
                    <a:pt x="8" y="0"/>
                    <a:pt x="5" y="0"/>
                    <a:pt x="2" y="1"/>
                  </a:cubicBezTo>
                  <a:cubicBezTo>
                    <a:pt x="0" y="2"/>
                    <a:pt x="0" y="5"/>
                    <a:pt x="2" y="6"/>
                  </a:cubicBezTo>
                  <a:cubicBezTo>
                    <a:pt x="4" y="7"/>
                    <a:pt x="8" y="7"/>
                    <a:pt x="10" y="6"/>
                  </a:cubicBezTo>
                  <a:cubicBezTo>
                    <a:pt x="12" y="5"/>
                    <a:pt x="12" y="2"/>
                    <a:pt x="10" y="1"/>
                  </a:cubicBezTo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7" name="Freeform 19"/>
            <p:cNvSpPr/>
            <p:nvPr/>
          </p:nvSpPr>
          <p:spPr bwMode="auto">
            <a:xfrm>
              <a:off x="5819775" y="3286126"/>
              <a:ext cx="84138" cy="57150"/>
            </a:xfrm>
            <a:custGeom>
              <a:avLst/>
              <a:gdLst>
                <a:gd name="T0" fmla="*/ 22 w 22"/>
                <a:gd name="T1" fmla="*/ 0 h 15"/>
                <a:gd name="T2" fmla="*/ 0 w 22"/>
                <a:gd name="T3" fmla="*/ 0 h 15"/>
                <a:gd name="T4" fmla="*/ 0 w 22"/>
                <a:gd name="T5" fmla="*/ 7 h 15"/>
                <a:gd name="T6" fmla="*/ 0 w 22"/>
                <a:gd name="T7" fmla="*/ 7 h 15"/>
                <a:gd name="T8" fmla="*/ 3 w 22"/>
                <a:gd name="T9" fmla="*/ 12 h 15"/>
                <a:gd name="T10" fmla="*/ 18 w 22"/>
                <a:gd name="T11" fmla="*/ 12 h 15"/>
                <a:gd name="T12" fmla="*/ 22 w 22"/>
                <a:gd name="T13" fmla="*/ 7 h 15"/>
                <a:gd name="T14" fmla="*/ 22 w 22"/>
                <a:gd name="T15" fmla="*/ 7 h 15"/>
                <a:gd name="T16" fmla="*/ 22 w 22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7" y="15"/>
                    <a:pt x="14" y="15"/>
                    <a:pt x="18" y="12"/>
                  </a:cubicBezTo>
                  <a:cubicBezTo>
                    <a:pt x="21" y="11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8" name="Freeform 20"/>
            <p:cNvSpPr/>
            <p:nvPr/>
          </p:nvSpPr>
          <p:spPr bwMode="auto">
            <a:xfrm>
              <a:off x="5919788" y="3228976"/>
              <a:ext cx="82550" cy="52388"/>
            </a:xfrm>
            <a:custGeom>
              <a:avLst/>
              <a:gdLst>
                <a:gd name="T0" fmla="*/ 22 w 22"/>
                <a:gd name="T1" fmla="*/ 0 h 14"/>
                <a:gd name="T2" fmla="*/ 0 w 22"/>
                <a:gd name="T3" fmla="*/ 0 h 14"/>
                <a:gd name="T4" fmla="*/ 0 w 22"/>
                <a:gd name="T5" fmla="*/ 7 h 14"/>
                <a:gd name="T6" fmla="*/ 0 w 22"/>
                <a:gd name="T7" fmla="*/ 7 h 14"/>
                <a:gd name="T8" fmla="*/ 3 w 22"/>
                <a:gd name="T9" fmla="*/ 12 h 14"/>
                <a:gd name="T10" fmla="*/ 18 w 22"/>
                <a:gd name="T11" fmla="*/ 12 h 14"/>
                <a:gd name="T12" fmla="*/ 22 w 22"/>
                <a:gd name="T13" fmla="*/ 7 h 14"/>
                <a:gd name="T14" fmla="*/ 22 w 22"/>
                <a:gd name="T15" fmla="*/ 7 h 14"/>
                <a:gd name="T16" fmla="*/ 22 w 22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4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0"/>
                    <a:pt x="3" y="12"/>
                  </a:cubicBezTo>
                  <a:cubicBezTo>
                    <a:pt x="7" y="14"/>
                    <a:pt x="14" y="14"/>
                    <a:pt x="18" y="12"/>
                  </a:cubicBezTo>
                  <a:cubicBezTo>
                    <a:pt x="21" y="10"/>
                    <a:pt x="22" y="9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9" name="Freeform 21"/>
            <p:cNvSpPr/>
            <p:nvPr/>
          </p:nvSpPr>
          <p:spPr bwMode="auto">
            <a:xfrm>
              <a:off x="5915025" y="3197226"/>
              <a:ext cx="92075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2 h 15"/>
                <a:gd name="T6" fmla="*/ 19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19" y="12"/>
                  </a:cubicBezTo>
                  <a:cubicBezTo>
                    <a:pt x="24" y="10"/>
                    <a:pt x="24" y="6"/>
                    <a:pt x="20" y="3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0" name="Freeform 22"/>
            <p:cNvSpPr/>
            <p:nvPr/>
          </p:nvSpPr>
          <p:spPr bwMode="auto">
            <a:xfrm>
              <a:off x="5816600" y="3259138"/>
              <a:ext cx="90488" cy="57150"/>
            </a:xfrm>
            <a:custGeom>
              <a:avLst/>
              <a:gdLst>
                <a:gd name="T0" fmla="*/ 20 w 24"/>
                <a:gd name="T1" fmla="*/ 3 h 15"/>
                <a:gd name="T2" fmla="*/ 5 w 24"/>
                <a:gd name="T3" fmla="*/ 3 h 15"/>
                <a:gd name="T4" fmla="*/ 4 w 24"/>
                <a:gd name="T5" fmla="*/ 12 h 15"/>
                <a:gd name="T6" fmla="*/ 19 w 24"/>
                <a:gd name="T7" fmla="*/ 12 h 15"/>
                <a:gd name="T8" fmla="*/ 2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3"/>
                  </a:moveTo>
                  <a:cubicBezTo>
                    <a:pt x="16" y="0"/>
                    <a:pt x="9" y="0"/>
                    <a:pt x="5" y="3"/>
                  </a:cubicBezTo>
                  <a:cubicBezTo>
                    <a:pt x="0" y="5"/>
                    <a:pt x="0" y="10"/>
                    <a:pt x="4" y="12"/>
                  </a:cubicBezTo>
                  <a:cubicBezTo>
                    <a:pt x="8" y="15"/>
                    <a:pt x="15" y="15"/>
                    <a:pt x="19" y="12"/>
                  </a:cubicBezTo>
                  <a:cubicBezTo>
                    <a:pt x="24" y="10"/>
                    <a:pt x="24" y="5"/>
                    <a:pt x="20" y="3"/>
                  </a:cubicBezTo>
                </a:path>
              </a:pathLst>
            </a:custGeom>
            <a:solidFill>
              <a:srgbClr val="2DB6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1" name="Freeform 23"/>
            <p:cNvSpPr/>
            <p:nvPr/>
          </p:nvSpPr>
          <p:spPr bwMode="auto">
            <a:xfrm>
              <a:off x="5938838" y="3213101"/>
              <a:ext cx="44450" cy="30163"/>
            </a:xfrm>
            <a:custGeom>
              <a:avLst/>
              <a:gdLst>
                <a:gd name="T0" fmla="*/ 10 w 12"/>
                <a:gd name="T1" fmla="*/ 1 h 8"/>
                <a:gd name="T2" fmla="*/ 2 w 12"/>
                <a:gd name="T3" fmla="*/ 1 h 8"/>
                <a:gd name="T4" fmla="*/ 2 w 12"/>
                <a:gd name="T5" fmla="*/ 6 h 8"/>
                <a:gd name="T6" fmla="*/ 10 w 12"/>
                <a:gd name="T7" fmla="*/ 6 h 8"/>
                <a:gd name="T8" fmla="*/ 10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0" y="1"/>
                  </a:moveTo>
                  <a:cubicBezTo>
                    <a:pt x="8" y="0"/>
                    <a:pt x="4" y="0"/>
                    <a:pt x="2" y="1"/>
                  </a:cubicBezTo>
                  <a:cubicBezTo>
                    <a:pt x="0" y="2"/>
                    <a:pt x="0" y="5"/>
                    <a:pt x="2" y="6"/>
                  </a:cubicBezTo>
                  <a:cubicBezTo>
                    <a:pt x="4" y="8"/>
                    <a:pt x="8" y="8"/>
                    <a:pt x="10" y="6"/>
                  </a:cubicBezTo>
                  <a:cubicBezTo>
                    <a:pt x="12" y="5"/>
                    <a:pt x="12" y="3"/>
                    <a:pt x="10" y="1"/>
                  </a:cubicBezTo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2" name="Freeform 24"/>
            <p:cNvSpPr/>
            <p:nvPr/>
          </p:nvSpPr>
          <p:spPr bwMode="auto">
            <a:xfrm>
              <a:off x="5838825" y="3275013"/>
              <a:ext cx="46038" cy="25400"/>
            </a:xfrm>
            <a:custGeom>
              <a:avLst/>
              <a:gdLst>
                <a:gd name="T0" fmla="*/ 10 w 12"/>
                <a:gd name="T1" fmla="*/ 1 h 7"/>
                <a:gd name="T2" fmla="*/ 2 w 12"/>
                <a:gd name="T3" fmla="*/ 1 h 7"/>
                <a:gd name="T4" fmla="*/ 2 w 12"/>
                <a:gd name="T5" fmla="*/ 6 h 7"/>
                <a:gd name="T6" fmla="*/ 10 w 12"/>
                <a:gd name="T7" fmla="*/ 6 h 7"/>
                <a:gd name="T8" fmla="*/ 10 w 12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10" y="1"/>
                  </a:moveTo>
                  <a:cubicBezTo>
                    <a:pt x="8" y="0"/>
                    <a:pt x="4" y="0"/>
                    <a:pt x="2" y="1"/>
                  </a:cubicBezTo>
                  <a:cubicBezTo>
                    <a:pt x="0" y="2"/>
                    <a:pt x="0" y="5"/>
                    <a:pt x="2" y="6"/>
                  </a:cubicBezTo>
                  <a:cubicBezTo>
                    <a:pt x="4" y="7"/>
                    <a:pt x="8" y="7"/>
                    <a:pt x="10" y="6"/>
                  </a:cubicBezTo>
                  <a:cubicBezTo>
                    <a:pt x="12" y="5"/>
                    <a:pt x="12" y="2"/>
                    <a:pt x="10" y="1"/>
                  </a:cubicBezTo>
                </a:path>
              </a:pathLst>
            </a:custGeom>
            <a:solidFill>
              <a:srgbClr val="008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3" name="Freeform 25"/>
            <p:cNvSpPr/>
            <p:nvPr/>
          </p:nvSpPr>
          <p:spPr bwMode="auto">
            <a:xfrm>
              <a:off x="6105525" y="3240088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4" name="Freeform 26"/>
            <p:cNvSpPr/>
            <p:nvPr/>
          </p:nvSpPr>
          <p:spPr bwMode="auto">
            <a:xfrm>
              <a:off x="6070600" y="325913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4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5" name="Freeform 27"/>
            <p:cNvSpPr/>
            <p:nvPr/>
          </p:nvSpPr>
          <p:spPr bwMode="auto">
            <a:xfrm>
              <a:off x="6040438" y="3275013"/>
              <a:ext cx="34925" cy="22225"/>
            </a:xfrm>
            <a:custGeom>
              <a:avLst/>
              <a:gdLst>
                <a:gd name="T0" fmla="*/ 8 w 9"/>
                <a:gd name="T1" fmla="*/ 2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2"/>
                  </a:moveTo>
                  <a:cubicBezTo>
                    <a:pt x="6" y="1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3"/>
                    <a:pt x="8" y="2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6" name="Freeform 28"/>
            <p:cNvSpPr/>
            <p:nvPr/>
          </p:nvSpPr>
          <p:spPr bwMode="auto">
            <a:xfrm>
              <a:off x="6010275" y="3294063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7" name="Freeform 29"/>
            <p:cNvSpPr/>
            <p:nvPr/>
          </p:nvSpPr>
          <p:spPr bwMode="auto">
            <a:xfrm>
              <a:off x="5980113" y="3313113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8" name="Freeform 30"/>
            <p:cNvSpPr/>
            <p:nvPr/>
          </p:nvSpPr>
          <p:spPr bwMode="auto">
            <a:xfrm>
              <a:off x="5949950" y="3332163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9" name="Freeform 31"/>
            <p:cNvSpPr/>
            <p:nvPr/>
          </p:nvSpPr>
          <p:spPr bwMode="auto">
            <a:xfrm>
              <a:off x="5919788" y="3351213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0" name="Freeform 32"/>
            <p:cNvSpPr/>
            <p:nvPr/>
          </p:nvSpPr>
          <p:spPr bwMode="auto">
            <a:xfrm>
              <a:off x="5884863" y="3370263"/>
              <a:ext cx="38100" cy="22225"/>
            </a:xfrm>
            <a:custGeom>
              <a:avLst/>
              <a:gdLst>
                <a:gd name="T0" fmla="*/ 8 w 10"/>
                <a:gd name="T1" fmla="*/ 1 h 6"/>
                <a:gd name="T2" fmla="*/ 2 w 10"/>
                <a:gd name="T3" fmla="*/ 1 h 6"/>
                <a:gd name="T4" fmla="*/ 2 w 10"/>
                <a:gd name="T5" fmla="*/ 5 h 6"/>
                <a:gd name="T6" fmla="*/ 8 w 10"/>
                <a:gd name="T7" fmla="*/ 5 h 6"/>
                <a:gd name="T8" fmla="*/ 8 w 10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10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1" name="Freeform 33"/>
            <p:cNvSpPr/>
            <p:nvPr/>
          </p:nvSpPr>
          <p:spPr bwMode="auto">
            <a:xfrm>
              <a:off x="5854700" y="3389313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2" name="Freeform 34"/>
            <p:cNvSpPr/>
            <p:nvPr/>
          </p:nvSpPr>
          <p:spPr bwMode="auto">
            <a:xfrm>
              <a:off x="6337300" y="339248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3" name="Freeform 35"/>
            <p:cNvSpPr/>
            <p:nvPr/>
          </p:nvSpPr>
          <p:spPr bwMode="auto">
            <a:xfrm>
              <a:off x="6307138" y="3411538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4" name="Freeform 36"/>
            <p:cNvSpPr/>
            <p:nvPr/>
          </p:nvSpPr>
          <p:spPr bwMode="auto">
            <a:xfrm>
              <a:off x="6276975" y="3430588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2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5" name="Freeform 37"/>
            <p:cNvSpPr/>
            <p:nvPr/>
          </p:nvSpPr>
          <p:spPr bwMode="auto">
            <a:xfrm>
              <a:off x="6246813" y="3449638"/>
              <a:ext cx="33338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Freeform 38"/>
            <p:cNvSpPr/>
            <p:nvPr/>
          </p:nvSpPr>
          <p:spPr bwMode="auto">
            <a:xfrm>
              <a:off x="6215063" y="3465513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39"/>
            <p:cNvSpPr/>
            <p:nvPr/>
          </p:nvSpPr>
          <p:spPr bwMode="auto">
            <a:xfrm>
              <a:off x="6181725" y="3484563"/>
              <a:ext cx="38100" cy="22225"/>
            </a:xfrm>
            <a:custGeom>
              <a:avLst/>
              <a:gdLst>
                <a:gd name="T0" fmla="*/ 8 w 10"/>
                <a:gd name="T1" fmla="*/ 1 h 6"/>
                <a:gd name="T2" fmla="*/ 2 w 10"/>
                <a:gd name="T3" fmla="*/ 1 h 6"/>
                <a:gd name="T4" fmla="*/ 2 w 10"/>
                <a:gd name="T5" fmla="*/ 5 h 6"/>
                <a:gd name="T6" fmla="*/ 8 w 10"/>
                <a:gd name="T7" fmla="*/ 5 h 6"/>
                <a:gd name="T8" fmla="*/ 8 w 10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10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8" name="Freeform 40"/>
            <p:cNvSpPr/>
            <p:nvPr/>
          </p:nvSpPr>
          <p:spPr bwMode="auto">
            <a:xfrm>
              <a:off x="6151563" y="3503613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9" name="Freeform 41"/>
            <p:cNvSpPr/>
            <p:nvPr/>
          </p:nvSpPr>
          <p:spPr bwMode="auto">
            <a:xfrm>
              <a:off x="6121400" y="3522663"/>
              <a:ext cx="33338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0" name="Freeform 42"/>
            <p:cNvSpPr/>
            <p:nvPr/>
          </p:nvSpPr>
          <p:spPr bwMode="auto">
            <a:xfrm>
              <a:off x="6089650" y="3541713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1" name="Freeform 43"/>
            <p:cNvSpPr/>
            <p:nvPr/>
          </p:nvSpPr>
          <p:spPr bwMode="auto">
            <a:xfrm>
              <a:off x="6059488" y="3560763"/>
              <a:ext cx="34925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2" name="Freeform 44"/>
            <p:cNvSpPr/>
            <p:nvPr/>
          </p:nvSpPr>
          <p:spPr bwMode="auto">
            <a:xfrm>
              <a:off x="6029325" y="3541713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3" name="Freeform 45"/>
            <p:cNvSpPr/>
            <p:nvPr/>
          </p:nvSpPr>
          <p:spPr bwMode="auto">
            <a:xfrm>
              <a:off x="6002338" y="3522663"/>
              <a:ext cx="34925" cy="23813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8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4" name="Freeform 46"/>
            <p:cNvSpPr/>
            <p:nvPr/>
          </p:nvSpPr>
          <p:spPr bwMode="auto">
            <a:xfrm>
              <a:off x="5972175" y="3503613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5" name="Freeform 47"/>
            <p:cNvSpPr/>
            <p:nvPr/>
          </p:nvSpPr>
          <p:spPr bwMode="auto">
            <a:xfrm>
              <a:off x="5942013" y="3484563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6" name="Freeform 48"/>
            <p:cNvSpPr/>
            <p:nvPr/>
          </p:nvSpPr>
          <p:spPr bwMode="auto">
            <a:xfrm>
              <a:off x="5911850" y="3465513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7" name="Freeform 49"/>
            <p:cNvSpPr/>
            <p:nvPr/>
          </p:nvSpPr>
          <p:spPr bwMode="auto">
            <a:xfrm>
              <a:off x="5884863" y="3446463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8" name="Freeform 50"/>
            <p:cNvSpPr/>
            <p:nvPr/>
          </p:nvSpPr>
          <p:spPr bwMode="auto">
            <a:xfrm>
              <a:off x="5854700" y="3427413"/>
              <a:ext cx="33338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9" name="Freeform 51"/>
            <p:cNvSpPr/>
            <p:nvPr/>
          </p:nvSpPr>
          <p:spPr bwMode="auto">
            <a:xfrm>
              <a:off x="5824538" y="3408363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CFA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0" name="Freeform 52"/>
            <p:cNvSpPr/>
            <p:nvPr/>
          </p:nvSpPr>
          <p:spPr bwMode="auto">
            <a:xfrm>
              <a:off x="6105525" y="3235326"/>
              <a:ext cx="34925" cy="19050"/>
            </a:xfrm>
            <a:custGeom>
              <a:avLst/>
              <a:gdLst>
                <a:gd name="T0" fmla="*/ 7 w 9"/>
                <a:gd name="T1" fmla="*/ 1 h 5"/>
                <a:gd name="T2" fmla="*/ 1 w 9"/>
                <a:gd name="T3" fmla="*/ 1 h 5"/>
                <a:gd name="T4" fmla="*/ 1 w 9"/>
                <a:gd name="T5" fmla="*/ 4 h 5"/>
                <a:gd name="T6" fmla="*/ 7 w 9"/>
                <a:gd name="T7" fmla="*/ 4 h 5"/>
                <a:gd name="T8" fmla="*/ 7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3" y="5"/>
                    <a:pt x="5" y="5"/>
                    <a:pt x="7" y="4"/>
                  </a:cubicBezTo>
                  <a:cubicBezTo>
                    <a:pt x="9" y="3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1" name="Freeform 53"/>
            <p:cNvSpPr/>
            <p:nvPr/>
          </p:nvSpPr>
          <p:spPr bwMode="auto">
            <a:xfrm>
              <a:off x="6070600" y="3251201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2" name="Freeform 54"/>
            <p:cNvSpPr/>
            <p:nvPr/>
          </p:nvSpPr>
          <p:spPr bwMode="auto">
            <a:xfrm>
              <a:off x="6040438" y="3270251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3" name="Freeform 55"/>
            <p:cNvSpPr/>
            <p:nvPr/>
          </p:nvSpPr>
          <p:spPr bwMode="auto">
            <a:xfrm>
              <a:off x="6010275" y="3289301"/>
              <a:ext cx="34925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4" name="Freeform 56"/>
            <p:cNvSpPr/>
            <p:nvPr/>
          </p:nvSpPr>
          <p:spPr bwMode="auto">
            <a:xfrm>
              <a:off x="5980113" y="3308351"/>
              <a:ext cx="34925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5" name="Freeform 57"/>
            <p:cNvSpPr/>
            <p:nvPr/>
          </p:nvSpPr>
          <p:spPr bwMode="auto">
            <a:xfrm>
              <a:off x="5949950" y="332740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6" name="Freeform 58"/>
            <p:cNvSpPr/>
            <p:nvPr/>
          </p:nvSpPr>
          <p:spPr bwMode="auto">
            <a:xfrm>
              <a:off x="5919788" y="334645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7" name="Freeform 59"/>
            <p:cNvSpPr/>
            <p:nvPr/>
          </p:nvSpPr>
          <p:spPr bwMode="auto">
            <a:xfrm>
              <a:off x="5884863" y="3365501"/>
              <a:ext cx="38100" cy="23813"/>
            </a:xfrm>
            <a:custGeom>
              <a:avLst/>
              <a:gdLst>
                <a:gd name="T0" fmla="*/ 8 w 10"/>
                <a:gd name="T1" fmla="*/ 1 h 6"/>
                <a:gd name="T2" fmla="*/ 2 w 10"/>
                <a:gd name="T3" fmla="*/ 1 h 6"/>
                <a:gd name="T4" fmla="*/ 2 w 10"/>
                <a:gd name="T5" fmla="*/ 5 h 6"/>
                <a:gd name="T6" fmla="*/ 8 w 10"/>
                <a:gd name="T7" fmla="*/ 5 h 6"/>
                <a:gd name="T8" fmla="*/ 8 w 10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10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8" name="Freeform 60"/>
            <p:cNvSpPr/>
            <p:nvPr/>
          </p:nvSpPr>
          <p:spPr bwMode="auto">
            <a:xfrm>
              <a:off x="5854700" y="3384551"/>
              <a:ext cx="33338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9" name="Freeform 61"/>
            <p:cNvSpPr/>
            <p:nvPr/>
          </p:nvSpPr>
          <p:spPr bwMode="auto">
            <a:xfrm>
              <a:off x="6337300" y="338931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8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8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0" name="Freeform 62"/>
            <p:cNvSpPr/>
            <p:nvPr/>
          </p:nvSpPr>
          <p:spPr bwMode="auto">
            <a:xfrm>
              <a:off x="6307138" y="3408363"/>
              <a:ext cx="34925" cy="19050"/>
            </a:xfrm>
            <a:custGeom>
              <a:avLst/>
              <a:gdLst>
                <a:gd name="T0" fmla="*/ 8 w 9"/>
                <a:gd name="T1" fmla="*/ 1 h 5"/>
                <a:gd name="T2" fmla="*/ 2 w 9"/>
                <a:gd name="T3" fmla="*/ 1 h 5"/>
                <a:gd name="T4" fmla="*/ 2 w 9"/>
                <a:gd name="T5" fmla="*/ 4 h 5"/>
                <a:gd name="T6" fmla="*/ 7 w 9"/>
                <a:gd name="T7" fmla="*/ 4 h 5"/>
                <a:gd name="T8" fmla="*/ 8 w 9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3"/>
                    <a:pt x="2" y="4"/>
                  </a:cubicBezTo>
                  <a:cubicBezTo>
                    <a:pt x="3" y="5"/>
                    <a:pt x="6" y="5"/>
                    <a:pt x="7" y="4"/>
                  </a:cubicBezTo>
                  <a:cubicBezTo>
                    <a:pt x="9" y="3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1" name="Freeform 63"/>
            <p:cNvSpPr/>
            <p:nvPr/>
          </p:nvSpPr>
          <p:spPr bwMode="auto">
            <a:xfrm>
              <a:off x="6276975" y="342265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3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2" name="Freeform 64"/>
            <p:cNvSpPr/>
            <p:nvPr/>
          </p:nvSpPr>
          <p:spPr bwMode="auto">
            <a:xfrm>
              <a:off x="6246813" y="344170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3" name="Freeform 65"/>
            <p:cNvSpPr/>
            <p:nvPr/>
          </p:nvSpPr>
          <p:spPr bwMode="auto">
            <a:xfrm>
              <a:off x="6215063" y="3462338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4" name="Freeform 66"/>
            <p:cNvSpPr/>
            <p:nvPr/>
          </p:nvSpPr>
          <p:spPr bwMode="auto">
            <a:xfrm>
              <a:off x="6181725" y="3481388"/>
              <a:ext cx="38100" cy="22225"/>
            </a:xfrm>
            <a:custGeom>
              <a:avLst/>
              <a:gdLst>
                <a:gd name="T0" fmla="*/ 8 w 10"/>
                <a:gd name="T1" fmla="*/ 1 h 6"/>
                <a:gd name="T2" fmla="*/ 2 w 10"/>
                <a:gd name="T3" fmla="*/ 1 h 6"/>
                <a:gd name="T4" fmla="*/ 2 w 10"/>
                <a:gd name="T5" fmla="*/ 5 h 6"/>
                <a:gd name="T6" fmla="*/ 8 w 10"/>
                <a:gd name="T7" fmla="*/ 5 h 6"/>
                <a:gd name="T8" fmla="*/ 8 w 10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4" y="6"/>
                    <a:pt x="6" y="6"/>
                    <a:pt x="8" y="5"/>
                  </a:cubicBezTo>
                  <a:cubicBezTo>
                    <a:pt x="9" y="4"/>
                    <a:pt x="10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5" name="Freeform 67"/>
            <p:cNvSpPr/>
            <p:nvPr/>
          </p:nvSpPr>
          <p:spPr bwMode="auto">
            <a:xfrm>
              <a:off x="6151563" y="3500438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6" name="Freeform 68"/>
            <p:cNvSpPr/>
            <p:nvPr/>
          </p:nvSpPr>
          <p:spPr bwMode="auto">
            <a:xfrm>
              <a:off x="6121400" y="3519488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7" name="Freeform 69"/>
            <p:cNvSpPr/>
            <p:nvPr/>
          </p:nvSpPr>
          <p:spPr bwMode="auto">
            <a:xfrm>
              <a:off x="6089650" y="3538538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8" name="Freeform 70"/>
            <p:cNvSpPr/>
            <p:nvPr/>
          </p:nvSpPr>
          <p:spPr bwMode="auto">
            <a:xfrm>
              <a:off x="6059488" y="3557588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9" name="Freeform 71"/>
            <p:cNvSpPr/>
            <p:nvPr/>
          </p:nvSpPr>
          <p:spPr bwMode="auto">
            <a:xfrm>
              <a:off x="6029325" y="3538538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0" name="Freeform 72"/>
            <p:cNvSpPr/>
            <p:nvPr/>
          </p:nvSpPr>
          <p:spPr bwMode="auto">
            <a:xfrm>
              <a:off x="6002338" y="3519488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5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8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1" name="Freeform 73"/>
            <p:cNvSpPr/>
            <p:nvPr/>
          </p:nvSpPr>
          <p:spPr bwMode="auto">
            <a:xfrm>
              <a:off x="5972175" y="3500438"/>
              <a:ext cx="34925" cy="22225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2" name="Freeform 74"/>
            <p:cNvSpPr/>
            <p:nvPr/>
          </p:nvSpPr>
          <p:spPr bwMode="auto">
            <a:xfrm>
              <a:off x="5942013" y="3481388"/>
              <a:ext cx="34925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3" name="Freeform 75"/>
            <p:cNvSpPr/>
            <p:nvPr/>
          </p:nvSpPr>
          <p:spPr bwMode="auto">
            <a:xfrm>
              <a:off x="5911850" y="3462338"/>
              <a:ext cx="33338" cy="22225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4" name="Freeform 76"/>
            <p:cNvSpPr/>
            <p:nvPr/>
          </p:nvSpPr>
          <p:spPr bwMode="auto">
            <a:xfrm>
              <a:off x="5884863" y="3441701"/>
              <a:ext cx="34925" cy="23813"/>
            </a:xfrm>
            <a:custGeom>
              <a:avLst/>
              <a:gdLst>
                <a:gd name="T0" fmla="*/ 7 w 9"/>
                <a:gd name="T1" fmla="*/ 1 h 6"/>
                <a:gd name="T2" fmla="*/ 1 w 9"/>
                <a:gd name="T3" fmla="*/ 1 h 6"/>
                <a:gd name="T4" fmla="*/ 1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6"/>
                    <a:pt x="5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5" name="Freeform 77"/>
            <p:cNvSpPr/>
            <p:nvPr/>
          </p:nvSpPr>
          <p:spPr bwMode="auto">
            <a:xfrm>
              <a:off x="5854700" y="3422651"/>
              <a:ext cx="33338" cy="23813"/>
            </a:xfrm>
            <a:custGeom>
              <a:avLst/>
              <a:gdLst>
                <a:gd name="T0" fmla="*/ 7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7 w 9"/>
                <a:gd name="T7" fmla="*/ 5 h 6"/>
                <a:gd name="T8" fmla="*/ 7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7" y="5"/>
                  </a:cubicBezTo>
                  <a:cubicBezTo>
                    <a:pt x="9" y="4"/>
                    <a:pt x="9" y="2"/>
                    <a:pt x="7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6" name="Freeform 78"/>
            <p:cNvSpPr/>
            <p:nvPr/>
          </p:nvSpPr>
          <p:spPr bwMode="auto">
            <a:xfrm>
              <a:off x="5824538" y="3403601"/>
              <a:ext cx="33338" cy="23813"/>
            </a:xfrm>
            <a:custGeom>
              <a:avLst/>
              <a:gdLst>
                <a:gd name="T0" fmla="*/ 8 w 9"/>
                <a:gd name="T1" fmla="*/ 1 h 6"/>
                <a:gd name="T2" fmla="*/ 2 w 9"/>
                <a:gd name="T3" fmla="*/ 1 h 6"/>
                <a:gd name="T4" fmla="*/ 2 w 9"/>
                <a:gd name="T5" fmla="*/ 5 h 6"/>
                <a:gd name="T6" fmla="*/ 8 w 9"/>
                <a:gd name="T7" fmla="*/ 5 h 6"/>
                <a:gd name="T8" fmla="*/ 8 w 9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1"/>
                  </a:move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3" y="6"/>
                    <a:pt x="6" y="6"/>
                    <a:pt x="8" y="5"/>
                  </a:cubicBezTo>
                  <a:cubicBezTo>
                    <a:pt x="9" y="4"/>
                    <a:pt x="9" y="2"/>
                    <a:pt x="8" y="1"/>
                  </a:cubicBezTo>
                </a:path>
              </a:pathLst>
            </a:custGeom>
            <a:solidFill>
              <a:srgbClr val="F9D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7" name="Freeform 79"/>
            <p:cNvSpPr>
              <a:spLocks noEditPoints="1"/>
            </p:cNvSpPr>
            <p:nvPr/>
          </p:nvSpPr>
          <p:spPr bwMode="auto">
            <a:xfrm>
              <a:off x="5900738" y="3500438"/>
              <a:ext cx="19050" cy="11113"/>
            </a:xfrm>
            <a:custGeom>
              <a:avLst/>
              <a:gdLst>
                <a:gd name="T0" fmla="*/ 2 w 5"/>
                <a:gd name="T1" fmla="*/ 2 h 3"/>
                <a:gd name="T2" fmla="*/ 1 w 5"/>
                <a:gd name="T3" fmla="*/ 1 h 3"/>
                <a:gd name="T4" fmla="*/ 0 w 5"/>
                <a:gd name="T5" fmla="*/ 1 h 3"/>
                <a:gd name="T6" fmla="*/ 0 w 5"/>
                <a:gd name="T7" fmla="*/ 2 h 3"/>
                <a:gd name="T8" fmla="*/ 2 w 5"/>
                <a:gd name="T9" fmla="*/ 3 h 3"/>
                <a:gd name="T10" fmla="*/ 2 w 5"/>
                <a:gd name="T11" fmla="*/ 3 h 3"/>
                <a:gd name="T12" fmla="*/ 2 w 5"/>
                <a:gd name="T13" fmla="*/ 2 h 3"/>
                <a:gd name="T14" fmla="*/ 2 w 5"/>
                <a:gd name="T15" fmla="*/ 2 h 3"/>
                <a:gd name="T16" fmla="*/ 5 w 5"/>
                <a:gd name="T17" fmla="*/ 1 h 3"/>
                <a:gd name="T18" fmla="*/ 3 w 5"/>
                <a:gd name="T19" fmla="*/ 0 h 3"/>
                <a:gd name="T20" fmla="*/ 3 w 5"/>
                <a:gd name="T21" fmla="*/ 0 h 3"/>
                <a:gd name="T22" fmla="*/ 2 w 5"/>
                <a:gd name="T23" fmla="*/ 0 h 3"/>
                <a:gd name="T24" fmla="*/ 2 w 5"/>
                <a:gd name="T25" fmla="*/ 0 h 3"/>
                <a:gd name="T26" fmla="*/ 1 w 5"/>
                <a:gd name="T27" fmla="*/ 0 h 3"/>
                <a:gd name="T28" fmla="*/ 0 w 5"/>
                <a:gd name="T29" fmla="*/ 0 h 3"/>
                <a:gd name="T30" fmla="*/ 0 w 5"/>
                <a:gd name="T31" fmla="*/ 1 h 3"/>
                <a:gd name="T32" fmla="*/ 1 w 5"/>
                <a:gd name="T33" fmla="*/ 1 h 3"/>
                <a:gd name="T34" fmla="*/ 2 w 5"/>
                <a:gd name="T35" fmla="*/ 0 h 3"/>
                <a:gd name="T36" fmla="*/ 4 w 5"/>
                <a:gd name="T37" fmla="*/ 1 h 3"/>
                <a:gd name="T38" fmla="*/ 4 w 5"/>
                <a:gd name="T39" fmla="*/ 1 h 3"/>
                <a:gd name="T40" fmla="*/ 5 w 5"/>
                <a:gd name="T41" fmla="*/ 1 h 3"/>
                <a:gd name="T42" fmla="*/ 5 w 5"/>
                <a:gd name="T4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" h="3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3" y="2"/>
                    <a:pt x="2" y="2"/>
                  </a:cubicBezTo>
                  <a:moveTo>
                    <a:pt x="5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8" name="Freeform 80"/>
            <p:cNvSpPr>
              <a:spLocks noEditPoints="1"/>
            </p:cNvSpPr>
            <p:nvPr/>
          </p:nvSpPr>
          <p:spPr bwMode="auto">
            <a:xfrm>
              <a:off x="5911850" y="3506788"/>
              <a:ext cx="19050" cy="12700"/>
            </a:xfrm>
            <a:custGeom>
              <a:avLst/>
              <a:gdLst>
                <a:gd name="T0" fmla="*/ 5 w 5"/>
                <a:gd name="T1" fmla="*/ 2 h 3"/>
                <a:gd name="T2" fmla="*/ 4 w 5"/>
                <a:gd name="T3" fmla="*/ 1 h 3"/>
                <a:gd name="T4" fmla="*/ 3 w 5"/>
                <a:gd name="T5" fmla="*/ 2 h 3"/>
                <a:gd name="T6" fmla="*/ 1 w 5"/>
                <a:gd name="T7" fmla="*/ 1 h 3"/>
                <a:gd name="T8" fmla="*/ 1 w 5"/>
                <a:gd name="T9" fmla="*/ 2 h 3"/>
                <a:gd name="T10" fmla="*/ 1 w 5"/>
                <a:gd name="T11" fmla="*/ 2 h 3"/>
                <a:gd name="T12" fmla="*/ 2 w 5"/>
                <a:gd name="T13" fmla="*/ 3 h 3"/>
                <a:gd name="T14" fmla="*/ 2 w 5"/>
                <a:gd name="T15" fmla="*/ 3 h 3"/>
                <a:gd name="T16" fmla="*/ 3 w 5"/>
                <a:gd name="T17" fmla="*/ 2 h 3"/>
                <a:gd name="T18" fmla="*/ 3 w 5"/>
                <a:gd name="T19" fmla="*/ 3 h 3"/>
                <a:gd name="T20" fmla="*/ 4 w 5"/>
                <a:gd name="T21" fmla="*/ 3 h 3"/>
                <a:gd name="T22" fmla="*/ 5 w 5"/>
                <a:gd name="T23" fmla="*/ 2 h 3"/>
                <a:gd name="T24" fmla="*/ 5 w 5"/>
                <a:gd name="T25" fmla="*/ 2 h 3"/>
                <a:gd name="T26" fmla="*/ 5 w 5"/>
                <a:gd name="T27" fmla="*/ 1 h 3"/>
                <a:gd name="T28" fmla="*/ 4 w 5"/>
                <a:gd name="T29" fmla="*/ 0 h 3"/>
                <a:gd name="T30" fmla="*/ 3 w 5"/>
                <a:gd name="T31" fmla="*/ 0 h 3"/>
                <a:gd name="T32" fmla="*/ 3 w 5"/>
                <a:gd name="T33" fmla="*/ 0 h 3"/>
                <a:gd name="T34" fmla="*/ 2 w 5"/>
                <a:gd name="T35" fmla="*/ 0 h 3"/>
                <a:gd name="T36" fmla="*/ 2 w 5"/>
                <a:gd name="T37" fmla="*/ 0 h 3"/>
                <a:gd name="T38" fmla="*/ 1 w 5"/>
                <a:gd name="T39" fmla="*/ 1 h 3"/>
                <a:gd name="T40" fmla="*/ 1 w 5"/>
                <a:gd name="T41" fmla="*/ 1 h 3"/>
                <a:gd name="T42" fmla="*/ 1 w 5"/>
                <a:gd name="T43" fmla="*/ 1 h 3"/>
                <a:gd name="T44" fmla="*/ 3 w 5"/>
                <a:gd name="T45" fmla="*/ 0 h 3"/>
                <a:gd name="T46" fmla="*/ 4 w 5"/>
                <a:gd name="T47" fmla="*/ 1 h 3"/>
                <a:gd name="T48" fmla="*/ 5 w 5"/>
                <a:gd name="T49" fmla="*/ 1 h 3"/>
                <a:gd name="T50" fmla="*/ 5 w 5"/>
                <a:gd name="T5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9" name="Freeform 81"/>
            <p:cNvSpPr>
              <a:spLocks noEditPoints="1"/>
            </p:cNvSpPr>
            <p:nvPr/>
          </p:nvSpPr>
          <p:spPr bwMode="auto">
            <a:xfrm>
              <a:off x="5926138" y="3514726"/>
              <a:ext cx="19050" cy="11113"/>
            </a:xfrm>
            <a:custGeom>
              <a:avLst/>
              <a:gdLst>
                <a:gd name="T0" fmla="*/ 5 w 5"/>
                <a:gd name="T1" fmla="*/ 2 h 3"/>
                <a:gd name="T2" fmla="*/ 4 w 5"/>
                <a:gd name="T3" fmla="*/ 2 h 3"/>
                <a:gd name="T4" fmla="*/ 3 w 5"/>
                <a:gd name="T5" fmla="*/ 3 h 3"/>
                <a:gd name="T6" fmla="*/ 1 w 5"/>
                <a:gd name="T7" fmla="*/ 2 h 3"/>
                <a:gd name="T8" fmla="*/ 0 w 5"/>
                <a:gd name="T9" fmla="*/ 2 h 3"/>
                <a:gd name="T10" fmla="*/ 0 w 5"/>
                <a:gd name="T11" fmla="*/ 2 h 3"/>
                <a:gd name="T12" fmla="*/ 2 w 5"/>
                <a:gd name="T13" fmla="*/ 3 h 3"/>
                <a:gd name="T14" fmla="*/ 2 w 5"/>
                <a:gd name="T15" fmla="*/ 3 h 3"/>
                <a:gd name="T16" fmla="*/ 3 w 5"/>
                <a:gd name="T17" fmla="*/ 3 h 3"/>
                <a:gd name="T18" fmla="*/ 3 w 5"/>
                <a:gd name="T19" fmla="*/ 3 h 3"/>
                <a:gd name="T20" fmla="*/ 4 w 5"/>
                <a:gd name="T21" fmla="*/ 3 h 3"/>
                <a:gd name="T22" fmla="*/ 5 w 5"/>
                <a:gd name="T23" fmla="*/ 2 h 3"/>
                <a:gd name="T24" fmla="*/ 5 w 5"/>
                <a:gd name="T25" fmla="*/ 2 h 3"/>
                <a:gd name="T26" fmla="*/ 5 w 5"/>
                <a:gd name="T27" fmla="*/ 1 h 3"/>
                <a:gd name="T28" fmla="*/ 4 w 5"/>
                <a:gd name="T29" fmla="*/ 0 h 3"/>
                <a:gd name="T30" fmla="*/ 3 w 5"/>
                <a:gd name="T31" fmla="*/ 0 h 3"/>
                <a:gd name="T32" fmla="*/ 3 w 5"/>
                <a:gd name="T33" fmla="*/ 1 h 3"/>
                <a:gd name="T34" fmla="*/ 2 w 5"/>
                <a:gd name="T35" fmla="*/ 0 h 3"/>
                <a:gd name="T36" fmla="*/ 2 w 5"/>
                <a:gd name="T37" fmla="*/ 0 h 3"/>
                <a:gd name="T38" fmla="*/ 0 w 5"/>
                <a:gd name="T39" fmla="*/ 1 h 3"/>
                <a:gd name="T40" fmla="*/ 0 w 5"/>
                <a:gd name="T41" fmla="*/ 1 h 3"/>
                <a:gd name="T42" fmla="*/ 1 w 5"/>
                <a:gd name="T43" fmla="*/ 2 h 3"/>
                <a:gd name="T44" fmla="*/ 3 w 5"/>
                <a:gd name="T45" fmla="*/ 1 h 3"/>
                <a:gd name="T46" fmla="*/ 4 w 5"/>
                <a:gd name="T47" fmla="*/ 2 h 3"/>
                <a:gd name="T48" fmla="*/ 5 w 5"/>
                <a:gd name="T49" fmla="*/ 1 h 3"/>
                <a:gd name="T50" fmla="*/ 5 w 5"/>
                <a:gd name="T5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0" name="Freeform 82"/>
            <p:cNvSpPr>
              <a:spLocks noEditPoints="1"/>
            </p:cNvSpPr>
            <p:nvPr/>
          </p:nvSpPr>
          <p:spPr bwMode="auto">
            <a:xfrm>
              <a:off x="5938838" y="3522663"/>
              <a:ext cx="22225" cy="15875"/>
            </a:xfrm>
            <a:custGeom>
              <a:avLst/>
              <a:gdLst>
                <a:gd name="T0" fmla="*/ 4 w 6"/>
                <a:gd name="T1" fmla="*/ 3 h 4"/>
                <a:gd name="T2" fmla="*/ 3 w 6"/>
                <a:gd name="T3" fmla="*/ 3 h 4"/>
                <a:gd name="T4" fmla="*/ 3 w 6"/>
                <a:gd name="T5" fmla="*/ 4 h 4"/>
                <a:gd name="T6" fmla="*/ 3 w 6"/>
                <a:gd name="T7" fmla="*/ 4 h 4"/>
                <a:gd name="T8" fmla="*/ 3 w 6"/>
                <a:gd name="T9" fmla="*/ 4 h 4"/>
                <a:gd name="T10" fmla="*/ 3 w 6"/>
                <a:gd name="T11" fmla="*/ 4 h 4"/>
                <a:gd name="T12" fmla="*/ 4 w 6"/>
                <a:gd name="T13" fmla="*/ 4 h 4"/>
                <a:gd name="T14" fmla="*/ 4 w 6"/>
                <a:gd name="T15" fmla="*/ 3 h 4"/>
                <a:gd name="T16" fmla="*/ 6 w 6"/>
                <a:gd name="T17" fmla="*/ 0 h 4"/>
                <a:gd name="T18" fmla="*/ 5 w 6"/>
                <a:gd name="T19" fmla="*/ 0 h 4"/>
                <a:gd name="T20" fmla="*/ 5 w 6"/>
                <a:gd name="T21" fmla="*/ 0 h 4"/>
                <a:gd name="T22" fmla="*/ 1 w 6"/>
                <a:gd name="T23" fmla="*/ 2 h 4"/>
                <a:gd name="T24" fmla="*/ 1 w 6"/>
                <a:gd name="T25" fmla="*/ 2 h 4"/>
                <a:gd name="T26" fmla="*/ 1 w 6"/>
                <a:gd name="T27" fmla="*/ 3 h 4"/>
                <a:gd name="T28" fmla="*/ 1 w 6"/>
                <a:gd name="T29" fmla="*/ 3 h 4"/>
                <a:gd name="T30" fmla="*/ 2 w 6"/>
                <a:gd name="T31" fmla="*/ 2 h 4"/>
                <a:gd name="T32" fmla="*/ 3 w 6"/>
                <a:gd name="T33" fmla="*/ 3 h 4"/>
                <a:gd name="T34" fmla="*/ 4 w 6"/>
                <a:gd name="T35" fmla="*/ 2 h 4"/>
                <a:gd name="T36" fmla="*/ 5 w 6"/>
                <a:gd name="T37" fmla="*/ 3 h 4"/>
                <a:gd name="T38" fmla="*/ 5 w 6"/>
                <a:gd name="T39" fmla="*/ 3 h 4"/>
                <a:gd name="T40" fmla="*/ 6 w 6"/>
                <a:gd name="T41" fmla="*/ 2 h 4"/>
                <a:gd name="T42" fmla="*/ 6 w 6"/>
                <a:gd name="T43" fmla="*/ 2 h 4"/>
                <a:gd name="T44" fmla="*/ 6 w 6"/>
                <a:gd name="T45" fmla="*/ 2 h 4"/>
                <a:gd name="T46" fmla="*/ 5 w 6"/>
                <a:gd name="T47" fmla="*/ 2 h 4"/>
                <a:gd name="T48" fmla="*/ 4 w 6"/>
                <a:gd name="T49" fmla="*/ 2 h 4"/>
                <a:gd name="T50" fmla="*/ 3 w 6"/>
                <a:gd name="T51" fmla="*/ 2 h 4"/>
                <a:gd name="T52" fmla="*/ 6 w 6"/>
                <a:gd name="T53" fmla="*/ 0 h 4"/>
                <a:gd name="T54" fmla="*/ 6 w 6"/>
                <a:gd name="T5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" h="4">
                  <a:moveTo>
                    <a:pt x="4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moveTo>
                    <a:pt x="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1" name="Freeform 83"/>
            <p:cNvSpPr>
              <a:spLocks noEditPoints="1"/>
            </p:cNvSpPr>
            <p:nvPr/>
          </p:nvSpPr>
          <p:spPr bwMode="auto">
            <a:xfrm>
              <a:off x="5953125" y="3530601"/>
              <a:ext cx="19050" cy="11113"/>
            </a:xfrm>
            <a:custGeom>
              <a:avLst/>
              <a:gdLst>
                <a:gd name="T0" fmla="*/ 3 w 5"/>
                <a:gd name="T1" fmla="*/ 1 h 3"/>
                <a:gd name="T2" fmla="*/ 3 w 5"/>
                <a:gd name="T3" fmla="*/ 1 h 3"/>
                <a:gd name="T4" fmla="*/ 2 w 5"/>
                <a:gd name="T5" fmla="*/ 1 h 3"/>
                <a:gd name="T6" fmla="*/ 0 w 5"/>
                <a:gd name="T7" fmla="*/ 3 h 3"/>
                <a:gd name="T8" fmla="*/ 0 w 5"/>
                <a:gd name="T9" fmla="*/ 3 h 3"/>
                <a:gd name="T10" fmla="*/ 0 w 5"/>
                <a:gd name="T11" fmla="*/ 3 h 3"/>
                <a:gd name="T12" fmla="*/ 1 w 5"/>
                <a:gd name="T13" fmla="*/ 3 h 3"/>
                <a:gd name="T14" fmla="*/ 3 w 5"/>
                <a:gd name="T15" fmla="*/ 2 h 3"/>
                <a:gd name="T16" fmla="*/ 3 w 5"/>
                <a:gd name="T17" fmla="*/ 1 h 3"/>
                <a:gd name="T18" fmla="*/ 5 w 5"/>
                <a:gd name="T19" fmla="*/ 1 h 3"/>
                <a:gd name="T20" fmla="*/ 4 w 5"/>
                <a:gd name="T21" fmla="*/ 0 h 3"/>
                <a:gd name="T22" fmla="*/ 4 w 5"/>
                <a:gd name="T23" fmla="*/ 0 h 3"/>
                <a:gd name="T24" fmla="*/ 3 w 5"/>
                <a:gd name="T25" fmla="*/ 1 h 3"/>
                <a:gd name="T26" fmla="*/ 3 w 5"/>
                <a:gd name="T27" fmla="*/ 1 h 3"/>
                <a:gd name="T28" fmla="*/ 4 w 5"/>
                <a:gd name="T29" fmla="*/ 1 h 3"/>
                <a:gd name="T30" fmla="*/ 4 w 5"/>
                <a:gd name="T31" fmla="*/ 1 h 3"/>
                <a:gd name="T32" fmla="*/ 5 w 5"/>
                <a:gd name="T33" fmla="*/ 1 h 3"/>
                <a:gd name="T34" fmla="*/ 5 w 5"/>
                <a:gd name="T3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" h="3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2" name="Freeform 84"/>
            <p:cNvSpPr>
              <a:spLocks noEditPoints="1"/>
            </p:cNvSpPr>
            <p:nvPr/>
          </p:nvSpPr>
          <p:spPr bwMode="auto">
            <a:xfrm>
              <a:off x="5961063" y="3538538"/>
              <a:ext cx="19050" cy="11113"/>
            </a:xfrm>
            <a:custGeom>
              <a:avLst/>
              <a:gdLst>
                <a:gd name="T0" fmla="*/ 2 w 5"/>
                <a:gd name="T1" fmla="*/ 3 h 3"/>
                <a:gd name="T2" fmla="*/ 1 w 5"/>
                <a:gd name="T3" fmla="*/ 2 h 3"/>
                <a:gd name="T4" fmla="*/ 0 w 5"/>
                <a:gd name="T5" fmla="*/ 2 h 3"/>
                <a:gd name="T6" fmla="*/ 0 w 5"/>
                <a:gd name="T7" fmla="*/ 2 h 3"/>
                <a:gd name="T8" fmla="*/ 2 w 5"/>
                <a:gd name="T9" fmla="*/ 3 h 3"/>
                <a:gd name="T10" fmla="*/ 2 w 5"/>
                <a:gd name="T11" fmla="*/ 3 h 3"/>
                <a:gd name="T12" fmla="*/ 2 w 5"/>
                <a:gd name="T13" fmla="*/ 3 h 3"/>
                <a:gd name="T14" fmla="*/ 2 w 5"/>
                <a:gd name="T15" fmla="*/ 3 h 3"/>
                <a:gd name="T16" fmla="*/ 5 w 5"/>
                <a:gd name="T17" fmla="*/ 1 h 3"/>
                <a:gd name="T18" fmla="*/ 4 w 5"/>
                <a:gd name="T19" fmla="*/ 0 h 3"/>
                <a:gd name="T20" fmla="*/ 3 w 5"/>
                <a:gd name="T21" fmla="*/ 0 h 3"/>
                <a:gd name="T22" fmla="*/ 3 w 5"/>
                <a:gd name="T23" fmla="*/ 1 h 3"/>
                <a:gd name="T24" fmla="*/ 2 w 5"/>
                <a:gd name="T25" fmla="*/ 0 h 3"/>
                <a:gd name="T26" fmla="*/ 2 w 5"/>
                <a:gd name="T27" fmla="*/ 0 h 3"/>
                <a:gd name="T28" fmla="*/ 0 w 5"/>
                <a:gd name="T29" fmla="*/ 1 h 3"/>
                <a:gd name="T30" fmla="*/ 0 w 5"/>
                <a:gd name="T31" fmla="*/ 1 h 3"/>
                <a:gd name="T32" fmla="*/ 1 w 5"/>
                <a:gd name="T33" fmla="*/ 2 h 3"/>
                <a:gd name="T34" fmla="*/ 1 w 5"/>
                <a:gd name="T35" fmla="*/ 1 h 3"/>
                <a:gd name="T36" fmla="*/ 4 w 5"/>
                <a:gd name="T37" fmla="*/ 3 h 3"/>
                <a:gd name="T38" fmla="*/ 4 w 5"/>
                <a:gd name="T39" fmla="*/ 3 h 3"/>
                <a:gd name="T40" fmla="*/ 5 w 5"/>
                <a:gd name="T41" fmla="*/ 2 h 3"/>
                <a:gd name="T42" fmla="*/ 5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2 w 5"/>
                <a:gd name="T49" fmla="*/ 1 h 3"/>
                <a:gd name="T50" fmla="*/ 3 w 5"/>
                <a:gd name="T51" fmla="*/ 1 h 3"/>
                <a:gd name="T52" fmla="*/ 4 w 5"/>
                <a:gd name="T53" fmla="*/ 2 h 3"/>
                <a:gd name="T54" fmla="*/ 5 w 5"/>
                <a:gd name="T55" fmla="*/ 1 h 3"/>
                <a:gd name="T56" fmla="*/ 5 w 5"/>
                <a:gd name="T5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3" name="Freeform 85"/>
            <p:cNvSpPr>
              <a:spLocks noEditPoints="1"/>
            </p:cNvSpPr>
            <p:nvPr/>
          </p:nvSpPr>
          <p:spPr bwMode="auto">
            <a:xfrm>
              <a:off x="5873750" y="3481388"/>
              <a:ext cx="30163" cy="19050"/>
            </a:xfrm>
            <a:custGeom>
              <a:avLst/>
              <a:gdLst>
                <a:gd name="T0" fmla="*/ 4 w 8"/>
                <a:gd name="T1" fmla="*/ 2 h 5"/>
                <a:gd name="T2" fmla="*/ 5 w 8"/>
                <a:gd name="T3" fmla="*/ 2 h 5"/>
                <a:gd name="T4" fmla="*/ 5 w 8"/>
                <a:gd name="T5" fmla="*/ 2 h 5"/>
                <a:gd name="T6" fmla="*/ 6 w 8"/>
                <a:gd name="T7" fmla="*/ 2 h 5"/>
                <a:gd name="T8" fmla="*/ 6 w 8"/>
                <a:gd name="T9" fmla="*/ 2 h 5"/>
                <a:gd name="T10" fmla="*/ 6 w 8"/>
                <a:gd name="T11" fmla="*/ 2 h 5"/>
                <a:gd name="T12" fmla="*/ 5 w 8"/>
                <a:gd name="T13" fmla="*/ 3 h 5"/>
                <a:gd name="T14" fmla="*/ 6 w 8"/>
                <a:gd name="T15" fmla="*/ 3 h 5"/>
                <a:gd name="T16" fmla="*/ 6 w 8"/>
                <a:gd name="T17" fmla="*/ 3 h 5"/>
                <a:gd name="T18" fmla="*/ 4 w 8"/>
                <a:gd name="T19" fmla="*/ 4 h 5"/>
                <a:gd name="T20" fmla="*/ 4 w 8"/>
                <a:gd name="T21" fmla="*/ 4 h 5"/>
                <a:gd name="T22" fmla="*/ 4 w 8"/>
                <a:gd name="T23" fmla="*/ 4 h 5"/>
                <a:gd name="T24" fmla="*/ 4 w 8"/>
                <a:gd name="T25" fmla="*/ 4 h 5"/>
                <a:gd name="T26" fmla="*/ 5 w 8"/>
                <a:gd name="T27" fmla="*/ 3 h 5"/>
                <a:gd name="T28" fmla="*/ 5 w 8"/>
                <a:gd name="T29" fmla="*/ 2 h 5"/>
                <a:gd name="T30" fmla="*/ 3 w 8"/>
                <a:gd name="T31" fmla="*/ 3 h 5"/>
                <a:gd name="T32" fmla="*/ 3 w 8"/>
                <a:gd name="T33" fmla="*/ 3 h 5"/>
                <a:gd name="T34" fmla="*/ 2 w 8"/>
                <a:gd name="T35" fmla="*/ 3 h 5"/>
                <a:gd name="T36" fmla="*/ 2 w 8"/>
                <a:gd name="T37" fmla="*/ 3 h 5"/>
                <a:gd name="T38" fmla="*/ 4 w 8"/>
                <a:gd name="T39" fmla="*/ 2 h 5"/>
                <a:gd name="T40" fmla="*/ 4 w 8"/>
                <a:gd name="T41" fmla="*/ 2 h 5"/>
                <a:gd name="T42" fmla="*/ 2 w 8"/>
                <a:gd name="T43" fmla="*/ 3 h 5"/>
                <a:gd name="T44" fmla="*/ 1 w 8"/>
                <a:gd name="T45" fmla="*/ 3 h 5"/>
                <a:gd name="T46" fmla="*/ 1 w 8"/>
                <a:gd name="T47" fmla="*/ 2 h 5"/>
                <a:gd name="T48" fmla="*/ 1 w 8"/>
                <a:gd name="T49" fmla="*/ 2 h 5"/>
                <a:gd name="T50" fmla="*/ 3 w 8"/>
                <a:gd name="T51" fmla="*/ 1 h 5"/>
                <a:gd name="T52" fmla="*/ 3 w 8"/>
                <a:gd name="T53" fmla="*/ 1 h 5"/>
                <a:gd name="T54" fmla="*/ 4 w 8"/>
                <a:gd name="T55" fmla="*/ 2 h 5"/>
                <a:gd name="T56" fmla="*/ 4 w 8"/>
                <a:gd name="T57" fmla="*/ 1 h 5"/>
                <a:gd name="T58" fmla="*/ 4 w 8"/>
                <a:gd name="T59" fmla="*/ 1 h 5"/>
                <a:gd name="T60" fmla="*/ 5 w 8"/>
                <a:gd name="T61" fmla="*/ 1 h 5"/>
                <a:gd name="T62" fmla="*/ 5 w 8"/>
                <a:gd name="T63" fmla="*/ 2 h 5"/>
                <a:gd name="T64" fmla="*/ 4 w 8"/>
                <a:gd name="T65" fmla="*/ 2 h 5"/>
                <a:gd name="T66" fmla="*/ 7 w 8"/>
                <a:gd name="T67" fmla="*/ 2 h 5"/>
                <a:gd name="T68" fmla="*/ 5 w 8"/>
                <a:gd name="T69" fmla="*/ 0 h 5"/>
                <a:gd name="T70" fmla="*/ 3 w 8"/>
                <a:gd name="T71" fmla="*/ 0 h 5"/>
                <a:gd name="T72" fmla="*/ 0 w 8"/>
                <a:gd name="T73" fmla="*/ 2 h 5"/>
                <a:gd name="T74" fmla="*/ 0 w 8"/>
                <a:gd name="T75" fmla="*/ 3 h 5"/>
                <a:gd name="T76" fmla="*/ 3 w 8"/>
                <a:gd name="T77" fmla="*/ 5 h 5"/>
                <a:gd name="T78" fmla="*/ 5 w 8"/>
                <a:gd name="T79" fmla="*/ 5 h 5"/>
                <a:gd name="T80" fmla="*/ 7 w 8"/>
                <a:gd name="T81" fmla="*/ 3 h 5"/>
                <a:gd name="T82" fmla="*/ 7 w 8"/>
                <a:gd name="T8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" h="5">
                  <a:moveTo>
                    <a:pt x="4" y="2"/>
                  </a:moveTo>
                  <a:cubicBezTo>
                    <a:pt x="4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4" y="1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moveTo>
                    <a:pt x="7" y="2"/>
                  </a:moveTo>
                  <a:cubicBezTo>
                    <a:pt x="7" y="1"/>
                    <a:pt x="6" y="1"/>
                    <a:pt x="5" y="0"/>
                  </a:cubicBezTo>
                  <a:cubicBezTo>
                    <a:pt x="5" y="0"/>
                    <a:pt x="3" y="0"/>
                    <a:pt x="3" y="0"/>
                  </a:cubicBezTo>
                  <a:cubicBezTo>
                    <a:pt x="2" y="1"/>
                    <a:pt x="1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4"/>
                    <a:pt x="2" y="4"/>
                    <a:pt x="3" y="5"/>
                  </a:cubicBezTo>
                  <a:cubicBezTo>
                    <a:pt x="3" y="5"/>
                    <a:pt x="4" y="5"/>
                    <a:pt x="5" y="5"/>
                  </a:cubicBezTo>
                  <a:cubicBezTo>
                    <a:pt x="6" y="4"/>
                    <a:pt x="7" y="4"/>
                    <a:pt x="7" y="3"/>
                  </a:cubicBezTo>
                  <a:cubicBezTo>
                    <a:pt x="8" y="3"/>
                    <a:pt x="8" y="2"/>
                    <a:pt x="7" y="2"/>
                  </a:cubicBezTo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4" name="Freeform 86"/>
            <p:cNvSpPr/>
            <p:nvPr/>
          </p:nvSpPr>
          <p:spPr bwMode="auto">
            <a:xfrm>
              <a:off x="5915025" y="3240088"/>
              <a:ext cx="400050" cy="247650"/>
            </a:xfrm>
            <a:custGeom>
              <a:avLst/>
              <a:gdLst>
                <a:gd name="T0" fmla="*/ 0 w 252"/>
                <a:gd name="T1" fmla="*/ 89 h 156"/>
                <a:gd name="T2" fmla="*/ 149 w 252"/>
                <a:gd name="T3" fmla="*/ 0 h 156"/>
                <a:gd name="T4" fmla="*/ 252 w 252"/>
                <a:gd name="T5" fmla="*/ 67 h 156"/>
                <a:gd name="T6" fmla="*/ 103 w 252"/>
                <a:gd name="T7" fmla="*/ 156 h 156"/>
                <a:gd name="T8" fmla="*/ 0 w 252"/>
                <a:gd name="T9" fmla="*/ 89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56">
                  <a:moveTo>
                    <a:pt x="0" y="89"/>
                  </a:moveTo>
                  <a:lnTo>
                    <a:pt x="149" y="0"/>
                  </a:lnTo>
                  <a:lnTo>
                    <a:pt x="252" y="67"/>
                  </a:lnTo>
                  <a:lnTo>
                    <a:pt x="103" y="156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5" name="Freeform 87"/>
            <p:cNvSpPr/>
            <p:nvPr/>
          </p:nvSpPr>
          <p:spPr bwMode="auto">
            <a:xfrm>
              <a:off x="5915025" y="3381376"/>
              <a:ext cx="163513" cy="157163"/>
            </a:xfrm>
            <a:custGeom>
              <a:avLst/>
              <a:gdLst>
                <a:gd name="T0" fmla="*/ 103 w 103"/>
                <a:gd name="T1" fmla="*/ 99 h 99"/>
                <a:gd name="T2" fmla="*/ 0 w 103"/>
                <a:gd name="T3" fmla="*/ 31 h 99"/>
                <a:gd name="T4" fmla="*/ 0 w 103"/>
                <a:gd name="T5" fmla="*/ 0 h 99"/>
                <a:gd name="T6" fmla="*/ 103 w 103"/>
                <a:gd name="T7" fmla="*/ 67 h 99"/>
                <a:gd name="T8" fmla="*/ 103 w 103"/>
                <a:gd name="T9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99">
                  <a:moveTo>
                    <a:pt x="103" y="99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103" y="67"/>
                  </a:lnTo>
                  <a:lnTo>
                    <a:pt x="103" y="99"/>
                  </a:lnTo>
                  <a:close/>
                </a:path>
              </a:pathLst>
            </a:custGeom>
            <a:solidFill>
              <a:srgbClr val="DCDC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6" name="Freeform 88"/>
            <p:cNvSpPr/>
            <p:nvPr/>
          </p:nvSpPr>
          <p:spPr bwMode="auto">
            <a:xfrm>
              <a:off x="6078538" y="3346451"/>
              <a:ext cx="236538" cy="192088"/>
            </a:xfrm>
            <a:custGeom>
              <a:avLst/>
              <a:gdLst>
                <a:gd name="T0" fmla="*/ 0 w 149"/>
                <a:gd name="T1" fmla="*/ 121 h 121"/>
                <a:gd name="T2" fmla="*/ 149 w 149"/>
                <a:gd name="T3" fmla="*/ 29 h 121"/>
                <a:gd name="T4" fmla="*/ 149 w 149"/>
                <a:gd name="T5" fmla="*/ 0 h 121"/>
                <a:gd name="T6" fmla="*/ 0 w 149"/>
                <a:gd name="T7" fmla="*/ 89 h 121"/>
                <a:gd name="T8" fmla="*/ 0 w 149"/>
                <a:gd name="T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21">
                  <a:moveTo>
                    <a:pt x="0" y="121"/>
                  </a:moveTo>
                  <a:lnTo>
                    <a:pt x="149" y="29"/>
                  </a:lnTo>
                  <a:lnTo>
                    <a:pt x="149" y="0"/>
                  </a:lnTo>
                  <a:lnTo>
                    <a:pt x="0" y="89"/>
                  </a:lnTo>
                  <a:lnTo>
                    <a:pt x="0" y="121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7" name="Freeform 89"/>
            <p:cNvSpPr/>
            <p:nvPr/>
          </p:nvSpPr>
          <p:spPr bwMode="auto">
            <a:xfrm>
              <a:off x="6116638" y="3248026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22 w 67"/>
                <a:gd name="T3" fmla="*/ 0 h 43"/>
                <a:gd name="T4" fmla="*/ 67 w 67"/>
                <a:gd name="T5" fmla="*/ 29 h 43"/>
                <a:gd name="T6" fmla="*/ 48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22" y="0"/>
                  </a:lnTo>
                  <a:lnTo>
                    <a:pt x="67" y="29"/>
                  </a:lnTo>
                  <a:lnTo>
                    <a:pt x="48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8" name="Freeform 90"/>
            <p:cNvSpPr/>
            <p:nvPr/>
          </p:nvSpPr>
          <p:spPr bwMode="auto">
            <a:xfrm>
              <a:off x="6116638" y="3248026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8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8" y="43"/>
                  </a:lnTo>
                  <a:lnTo>
                    <a:pt x="67" y="29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9" name="Freeform 91"/>
            <p:cNvSpPr/>
            <p:nvPr/>
          </p:nvSpPr>
          <p:spPr bwMode="auto">
            <a:xfrm>
              <a:off x="6116638" y="3248026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8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8" y="43"/>
                  </a:lnTo>
                  <a:lnTo>
                    <a:pt x="67" y="2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0" name="Freeform 92"/>
            <p:cNvSpPr/>
            <p:nvPr/>
          </p:nvSpPr>
          <p:spPr bwMode="auto">
            <a:xfrm>
              <a:off x="6197600" y="3297238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19 w 67"/>
                <a:gd name="T3" fmla="*/ 0 h 43"/>
                <a:gd name="T4" fmla="*/ 67 w 67"/>
                <a:gd name="T5" fmla="*/ 31 h 43"/>
                <a:gd name="T6" fmla="*/ 45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19" y="0"/>
                  </a:lnTo>
                  <a:lnTo>
                    <a:pt x="67" y="31"/>
                  </a:lnTo>
                  <a:lnTo>
                    <a:pt x="45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1" name="Freeform 93"/>
            <p:cNvSpPr/>
            <p:nvPr/>
          </p:nvSpPr>
          <p:spPr bwMode="auto">
            <a:xfrm>
              <a:off x="6197600" y="3297238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2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3"/>
                  </a:lnTo>
                  <a:lnTo>
                    <a:pt x="67" y="31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2" name="Freeform 94"/>
            <p:cNvSpPr/>
            <p:nvPr/>
          </p:nvSpPr>
          <p:spPr bwMode="auto">
            <a:xfrm>
              <a:off x="6197600" y="3297238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2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3"/>
                  </a:lnTo>
                  <a:lnTo>
                    <a:pt x="67" y="3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3" name="Freeform 95"/>
            <p:cNvSpPr/>
            <p:nvPr/>
          </p:nvSpPr>
          <p:spPr bwMode="auto">
            <a:xfrm>
              <a:off x="6078538" y="3270251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22 w 67"/>
                <a:gd name="T3" fmla="*/ 0 h 43"/>
                <a:gd name="T4" fmla="*/ 67 w 67"/>
                <a:gd name="T5" fmla="*/ 29 h 43"/>
                <a:gd name="T6" fmla="*/ 48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22" y="0"/>
                  </a:lnTo>
                  <a:lnTo>
                    <a:pt x="67" y="29"/>
                  </a:lnTo>
                  <a:lnTo>
                    <a:pt x="48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4" name="Freeform 96"/>
            <p:cNvSpPr/>
            <p:nvPr/>
          </p:nvSpPr>
          <p:spPr bwMode="auto">
            <a:xfrm>
              <a:off x="6078538" y="3270251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8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8" y="43"/>
                  </a:lnTo>
                  <a:lnTo>
                    <a:pt x="67" y="29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5" name="Freeform 97"/>
            <p:cNvSpPr/>
            <p:nvPr/>
          </p:nvSpPr>
          <p:spPr bwMode="auto">
            <a:xfrm>
              <a:off x="6078538" y="3270251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8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8" y="43"/>
                  </a:lnTo>
                  <a:lnTo>
                    <a:pt x="67" y="2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6" name="Freeform 98"/>
            <p:cNvSpPr/>
            <p:nvPr/>
          </p:nvSpPr>
          <p:spPr bwMode="auto">
            <a:xfrm>
              <a:off x="6159500" y="3319463"/>
              <a:ext cx="106363" cy="69850"/>
            </a:xfrm>
            <a:custGeom>
              <a:avLst/>
              <a:gdLst>
                <a:gd name="T0" fmla="*/ 0 w 67"/>
                <a:gd name="T1" fmla="*/ 12 h 44"/>
                <a:gd name="T2" fmla="*/ 19 w 67"/>
                <a:gd name="T3" fmla="*/ 0 h 44"/>
                <a:gd name="T4" fmla="*/ 67 w 67"/>
                <a:gd name="T5" fmla="*/ 32 h 44"/>
                <a:gd name="T6" fmla="*/ 45 w 67"/>
                <a:gd name="T7" fmla="*/ 44 h 44"/>
                <a:gd name="T8" fmla="*/ 0 w 67"/>
                <a:gd name="T9" fmla="*/ 1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0" y="12"/>
                  </a:moveTo>
                  <a:lnTo>
                    <a:pt x="19" y="0"/>
                  </a:lnTo>
                  <a:lnTo>
                    <a:pt x="67" y="32"/>
                  </a:lnTo>
                  <a:lnTo>
                    <a:pt x="45" y="44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7" name="Freeform 99"/>
            <p:cNvSpPr/>
            <p:nvPr/>
          </p:nvSpPr>
          <p:spPr bwMode="auto">
            <a:xfrm>
              <a:off x="6159500" y="3319463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2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4"/>
                  </a:lnTo>
                  <a:lnTo>
                    <a:pt x="67" y="3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8" name="Freeform 100"/>
            <p:cNvSpPr/>
            <p:nvPr/>
          </p:nvSpPr>
          <p:spPr bwMode="auto">
            <a:xfrm>
              <a:off x="6159500" y="3319463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2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4"/>
                  </a:lnTo>
                  <a:lnTo>
                    <a:pt x="67" y="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9" name="Freeform 101"/>
            <p:cNvSpPr/>
            <p:nvPr/>
          </p:nvSpPr>
          <p:spPr bwMode="auto">
            <a:xfrm>
              <a:off x="6040438" y="3294063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22 w 67"/>
                <a:gd name="T3" fmla="*/ 0 h 43"/>
                <a:gd name="T4" fmla="*/ 67 w 67"/>
                <a:gd name="T5" fmla="*/ 28 h 43"/>
                <a:gd name="T6" fmla="*/ 46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22" y="0"/>
                  </a:lnTo>
                  <a:lnTo>
                    <a:pt x="67" y="28"/>
                  </a:lnTo>
                  <a:lnTo>
                    <a:pt x="46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0" name="Freeform 102"/>
            <p:cNvSpPr/>
            <p:nvPr/>
          </p:nvSpPr>
          <p:spPr bwMode="auto">
            <a:xfrm>
              <a:off x="6040438" y="3294063"/>
              <a:ext cx="106363" cy="68263"/>
            </a:xfrm>
            <a:custGeom>
              <a:avLst/>
              <a:gdLst>
                <a:gd name="T0" fmla="*/ 67 w 67"/>
                <a:gd name="T1" fmla="*/ 28 h 43"/>
                <a:gd name="T2" fmla="*/ 22 w 67"/>
                <a:gd name="T3" fmla="*/ 0 h 43"/>
                <a:gd name="T4" fmla="*/ 0 w 67"/>
                <a:gd name="T5" fmla="*/ 12 h 43"/>
                <a:gd name="T6" fmla="*/ 46 w 67"/>
                <a:gd name="T7" fmla="*/ 43 h 43"/>
                <a:gd name="T8" fmla="*/ 67 w 67"/>
                <a:gd name="T9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8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7" y="28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1" name="Freeform 103"/>
            <p:cNvSpPr/>
            <p:nvPr/>
          </p:nvSpPr>
          <p:spPr bwMode="auto">
            <a:xfrm>
              <a:off x="6040438" y="3294063"/>
              <a:ext cx="106363" cy="68263"/>
            </a:xfrm>
            <a:custGeom>
              <a:avLst/>
              <a:gdLst>
                <a:gd name="T0" fmla="*/ 67 w 67"/>
                <a:gd name="T1" fmla="*/ 28 h 43"/>
                <a:gd name="T2" fmla="*/ 22 w 67"/>
                <a:gd name="T3" fmla="*/ 0 h 43"/>
                <a:gd name="T4" fmla="*/ 0 w 67"/>
                <a:gd name="T5" fmla="*/ 12 h 43"/>
                <a:gd name="T6" fmla="*/ 46 w 67"/>
                <a:gd name="T7" fmla="*/ 43 h 43"/>
                <a:gd name="T8" fmla="*/ 67 w 67"/>
                <a:gd name="T9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8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7" y="2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2" name="Freeform 104"/>
            <p:cNvSpPr/>
            <p:nvPr/>
          </p:nvSpPr>
          <p:spPr bwMode="auto">
            <a:xfrm>
              <a:off x="6121400" y="3343276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19 w 67"/>
                <a:gd name="T3" fmla="*/ 0 h 43"/>
                <a:gd name="T4" fmla="*/ 67 w 67"/>
                <a:gd name="T5" fmla="*/ 31 h 43"/>
                <a:gd name="T6" fmla="*/ 45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19" y="0"/>
                  </a:lnTo>
                  <a:lnTo>
                    <a:pt x="67" y="31"/>
                  </a:lnTo>
                  <a:lnTo>
                    <a:pt x="45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3" name="Freeform 105"/>
            <p:cNvSpPr/>
            <p:nvPr/>
          </p:nvSpPr>
          <p:spPr bwMode="auto">
            <a:xfrm>
              <a:off x="6121400" y="3343276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2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3"/>
                  </a:lnTo>
                  <a:lnTo>
                    <a:pt x="67" y="31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4" name="Freeform 106"/>
            <p:cNvSpPr/>
            <p:nvPr/>
          </p:nvSpPr>
          <p:spPr bwMode="auto">
            <a:xfrm>
              <a:off x="6121400" y="3343276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2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2"/>
                  </a:lnTo>
                  <a:lnTo>
                    <a:pt x="45" y="43"/>
                  </a:lnTo>
                  <a:lnTo>
                    <a:pt x="67" y="3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5" name="Freeform 107"/>
            <p:cNvSpPr/>
            <p:nvPr/>
          </p:nvSpPr>
          <p:spPr bwMode="auto">
            <a:xfrm>
              <a:off x="6002338" y="3316288"/>
              <a:ext cx="106363" cy="68263"/>
            </a:xfrm>
            <a:custGeom>
              <a:avLst/>
              <a:gdLst>
                <a:gd name="T0" fmla="*/ 0 w 67"/>
                <a:gd name="T1" fmla="*/ 12 h 43"/>
                <a:gd name="T2" fmla="*/ 22 w 67"/>
                <a:gd name="T3" fmla="*/ 0 h 43"/>
                <a:gd name="T4" fmla="*/ 67 w 67"/>
                <a:gd name="T5" fmla="*/ 29 h 43"/>
                <a:gd name="T6" fmla="*/ 46 w 67"/>
                <a:gd name="T7" fmla="*/ 43 h 43"/>
                <a:gd name="T8" fmla="*/ 0 w 67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2"/>
                  </a:moveTo>
                  <a:lnTo>
                    <a:pt x="22" y="0"/>
                  </a:lnTo>
                  <a:lnTo>
                    <a:pt x="67" y="29"/>
                  </a:lnTo>
                  <a:lnTo>
                    <a:pt x="46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6" name="Freeform 108"/>
            <p:cNvSpPr/>
            <p:nvPr/>
          </p:nvSpPr>
          <p:spPr bwMode="auto">
            <a:xfrm>
              <a:off x="6002338" y="3316288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6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7" y="29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7" name="Freeform 109"/>
            <p:cNvSpPr/>
            <p:nvPr/>
          </p:nvSpPr>
          <p:spPr bwMode="auto">
            <a:xfrm>
              <a:off x="6002338" y="3316288"/>
              <a:ext cx="106363" cy="68263"/>
            </a:xfrm>
            <a:custGeom>
              <a:avLst/>
              <a:gdLst>
                <a:gd name="T0" fmla="*/ 67 w 67"/>
                <a:gd name="T1" fmla="*/ 29 h 43"/>
                <a:gd name="T2" fmla="*/ 22 w 67"/>
                <a:gd name="T3" fmla="*/ 0 h 43"/>
                <a:gd name="T4" fmla="*/ 0 w 67"/>
                <a:gd name="T5" fmla="*/ 12 h 43"/>
                <a:gd name="T6" fmla="*/ 46 w 67"/>
                <a:gd name="T7" fmla="*/ 43 h 43"/>
                <a:gd name="T8" fmla="*/ 67 w 67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29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7" y="2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8" name="Freeform 110"/>
            <p:cNvSpPr/>
            <p:nvPr/>
          </p:nvSpPr>
          <p:spPr bwMode="auto">
            <a:xfrm>
              <a:off x="6083300" y="3365501"/>
              <a:ext cx="106363" cy="69850"/>
            </a:xfrm>
            <a:custGeom>
              <a:avLst/>
              <a:gdLst>
                <a:gd name="T0" fmla="*/ 0 w 67"/>
                <a:gd name="T1" fmla="*/ 15 h 44"/>
                <a:gd name="T2" fmla="*/ 19 w 67"/>
                <a:gd name="T3" fmla="*/ 0 h 44"/>
                <a:gd name="T4" fmla="*/ 67 w 67"/>
                <a:gd name="T5" fmla="*/ 32 h 44"/>
                <a:gd name="T6" fmla="*/ 45 w 67"/>
                <a:gd name="T7" fmla="*/ 44 h 44"/>
                <a:gd name="T8" fmla="*/ 0 w 67"/>
                <a:gd name="T9" fmla="*/ 1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0" y="15"/>
                  </a:moveTo>
                  <a:lnTo>
                    <a:pt x="19" y="0"/>
                  </a:lnTo>
                  <a:lnTo>
                    <a:pt x="67" y="32"/>
                  </a:lnTo>
                  <a:lnTo>
                    <a:pt x="45" y="44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9" name="Freeform 111"/>
            <p:cNvSpPr/>
            <p:nvPr/>
          </p:nvSpPr>
          <p:spPr bwMode="auto">
            <a:xfrm>
              <a:off x="6083300" y="3365501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5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5"/>
                  </a:lnTo>
                  <a:lnTo>
                    <a:pt x="45" y="44"/>
                  </a:lnTo>
                  <a:lnTo>
                    <a:pt x="67" y="3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0" name="Freeform 112"/>
            <p:cNvSpPr/>
            <p:nvPr/>
          </p:nvSpPr>
          <p:spPr bwMode="auto">
            <a:xfrm>
              <a:off x="6083300" y="3365501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5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5"/>
                  </a:lnTo>
                  <a:lnTo>
                    <a:pt x="45" y="44"/>
                  </a:lnTo>
                  <a:lnTo>
                    <a:pt x="67" y="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1" name="Freeform 113"/>
            <p:cNvSpPr/>
            <p:nvPr/>
          </p:nvSpPr>
          <p:spPr bwMode="auto">
            <a:xfrm>
              <a:off x="5964238" y="3338513"/>
              <a:ext cx="106363" cy="69850"/>
            </a:xfrm>
            <a:custGeom>
              <a:avLst/>
              <a:gdLst>
                <a:gd name="T0" fmla="*/ 0 w 67"/>
                <a:gd name="T1" fmla="*/ 13 h 44"/>
                <a:gd name="T2" fmla="*/ 22 w 67"/>
                <a:gd name="T3" fmla="*/ 0 h 44"/>
                <a:gd name="T4" fmla="*/ 67 w 67"/>
                <a:gd name="T5" fmla="*/ 32 h 44"/>
                <a:gd name="T6" fmla="*/ 46 w 67"/>
                <a:gd name="T7" fmla="*/ 44 h 44"/>
                <a:gd name="T8" fmla="*/ 0 w 67"/>
                <a:gd name="T9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0" y="13"/>
                  </a:moveTo>
                  <a:lnTo>
                    <a:pt x="22" y="0"/>
                  </a:lnTo>
                  <a:lnTo>
                    <a:pt x="67" y="32"/>
                  </a:lnTo>
                  <a:lnTo>
                    <a:pt x="46" y="44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2" name="Freeform 114"/>
            <p:cNvSpPr/>
            <p:nvPr/>
          </p:nvSpPr>
          <p:spPr bwMode="auto">
            <a:xfrm>
              <a:off x="5964238" y="3338513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22 w 67"/>
                <a:gd name="T3" fmla="*/ 0 h 44"/>
                <a:gd name="T4" fmla="*/ 0 w 67"/>
                <a:gd name="T5" fmla="*/ 13 h 44"/>
                <a:gd name="T6" fmla="*/ 46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22" y="0"/>
                  </a:lnTo>
                  <a:lnTo>
                    <a:pt x="0" y="13"/>
                  </a:lnTo>
                  <a:lnTo>
                    <a:pt x="46" y="44"/>
                  </a:lnTo>
                  <a:lnTo>
                    <a:pt x="67" y="3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3" name="Freeform 115"/>
            <p:cNvSpPr/>
            <p:nvPr/>
          </p:nvSpPr>
          <p:spPr bwMode="auto">
            <a:xfrm>
              <a:off x="5964238" y="3338513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22 w 67"/>
                <a:gd name="T3" fmla="*/ 0 h 44"/>
                <a:gd name="T4" fmla="*/ 0 w 67"/>
                <a:gd name="T5" fmla="*/ 13 h 44"/>
                <a:gd name="T6" fmla="*/ 46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22" y="0"/>
                  </a:lnTo>
                  <a:lnTo>
                    <a:pt x="0" y="13"/>
                  </a:lnTo>
                  <a:lnTo>
                    <a:pt x="46" y="44"/>
                  </a:lnTo>
                  <a:lnTo>
                    <a:pt x="67" y="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4" name="Freeform 116"/>
            <p:cNvSpPr/>
            <p:nvPr/>
          </p:nvSpPr>
          <p:spPr bwMode="auto">
            <a:xfrm>
              <a:off x="6045200" y="3389313"/>
              <a:ext cx="106363" cy="68263"/>
            </a:xfrm>
            <a:custGeom>
              <a:avLst/>
              <a:gdLst>
                <a:gd name="T0" fmla="*/ 0 w 67"/>
                <a:gd name="T1" fmla="*/ 14 h 43"/>
                <a:gd name="T2" fmla="*/ 19 w 67"/>
                <a:gd name="T3" fmla="*/ 0 h 43"/>
                <a:gd name="T4" fmla="*/ 67 w 67"/>
                <a:gd name="T5" fmla="*/ 31 h 43"/>
                <a:gd name="T6" fmla="*/ 45 w 67"/>
                <a:gd name="T7" fmla="*/ 43 h 43"/>
                <a:gd name="T8" fmla="*/ 0 w 67"/>
                <a:gd name="T9" fmla="*/ 1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0" y="14"/>
                  </a:moveTo>
                  <a:lnTo>
                    <a:pt x="19" y="0"/>
                  </a:lnTo>
                  <a:lnTo>
                    <a:pt x="67" y="31"/>
                  </a:lnTo>
                  <a:lnTo>
                    <a:pt x="45" y="4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5" name="Freeform 117"/>
            <p:cNvSpPr/>
            <p:nvPr/>
          </p:nvSpPr>
          <p:spPr bwMode="auto">
            <a:xfrm>
              <a:off x="6045200" y="3389313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4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4"/>
                  </a:lnTo>
                  <a:lnTo>
                    <a:pt x="45" y="43"/>
                  </a:lnTo>
                  <a:lnTo>
                    <a:pt x="67" y="31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6" name="Freeform 118"/>
            <p:cNvSpPr/>
            <p:nvPr/>
          </p:nvSpPr>
          <p:spPr bwMode="auto">
            <a:xfrm>
              <a:off x="6045200" y="3389313"/>
              <a:ext cx="106363" cy="68263"/>
            </a:xfrm>
            <a:custGeom>
              <a:avLst/>
              <a:gdLst>
                <a:gd name="T0" fmla="*/ 67 w 67"/>
                <a:gd name="T1" fmla="*/ 31 h 43"/>
                <a:gd name="T2" fmla="*/ 19 w 67"/>
                <a:gd name="T3" fmla="*/ 0 h 43"/>
                <a:gd name="T4" fmla="*/ 0 w 67"/>
                <a:gd name="T5" fmla="*/ 14 h 43"/>
                <a:gd name="T6" fmla="*/ 45 w 67"/>
                <a:gd name="T7" fmla="*/ 43 h 43"/>
                <a:gd name="T8" fmla="*/ 67 w 67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3">
                  <a:moveTo>
                    <a:pt x="67" y="31"/>
                  </a:moveTo>
                  <a:lnTo>
                    <a:pt x="19" y="0"/>
                  </a:lnTo>
                  <a:lnTo>
                    <a:pt x="0" y="14"/>
                  </a:lnTo>
                  <a:lnTo>
                    <a:pt x="45" y="43"/>
                  </a:lnTo>
                  <a:lnTo>
                    <a:pt x="67" y="3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7" name="Freeform 119"/>
            <p:cNvSpPr/>
            <p:nvPr/>
          </p:nvSpPr>
          <p:spPr bwMode="auto">
            <a:xfrm>
              <a:off x="5926138" y="3362326"/>
              <a:ext cx="107950" cy="68263"/>
            </a:xfrm>
            <a:custGeom>
              <a:avLst/>
              <a:gdLst>
                <a:gd name="T0" fmla="*/ 0 w 68"/>
                <a:gd name="T1" fmla="*/ 12 h 43"/>
                <a:gd name="T2" fmla="*/ 22 w 68"/>
                <a:gd name="T3" fmla="*/ 0 h 43"/>
                <a:gd name="T4" fmla="*/ 68 w 68"/>
                <a:gd name="T5" fmla="*/ 31 h 43"/>
                <a:gd name="T6" fmla="*/ 46 w 68"/>
                <a:gd name="T7" fmla="*/ 43 h 43"/>
                <a:gd name="T8" fmla="*/ 0 w 68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3">
                  <a:moveTo>
                    <a:pt x="0" y="12"/>
                  </a:moveTo>
                  <a:lnTo>
                    <a:pt x="22" y="0"/>
                  </a:lnTo>
                  <a:lnTo>
                    <a:pt x="68" y="31"/>
                  </a:lnTo>
                  <a:lnTo>
                    <a:pt x="46" y="43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8" name="Freeform 120"/>
            <p:cNvSpPr/>
            <p:nvPr/>
          </p:nvSpPr>
          <p:spPr bwMode="auto">
            <a:xfrm>
              <a:off x="5926138" y="3362326"/>
              <a:ext cx="107950" cy="68263"/>
            </a:xfrm>
            <a:custGeom>
              <a:avLst/>
              <a:gdLst>
                <a:gd name="T0" fmla="*/ 68 w 68"/>
                <a:gd name="T1" fmla="*/ 31 h 43"/>
                <a:gd name="T2" fmla="*/ 22 w 68"/>
                <a:gd name="T3" fmla="*/ 0 h 43"/>
                <a:gd name="T4" fmla="*/ 0 w 68"/>
                <a:gd name="T5" fmla="*/ 12 h 43"/>
                <a:gd name="T6" fmla="*/ 46 w 68"/>
                <a:gd name="T7" fmla="*/ 43 h 43"/>
                <a:gd name="T8" fmla="*/ 68 w 68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3">
                  <a:moveTo>
                    <a:pt x="68" y="31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8" y="31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9" name="Freeform 121"/>
            <p:cNvSpPr/>
            <p:nvPr/>
          </p:nvSpPr>
          <p:spPr bwMode="auto">
            <a:xfrm>
              <a:off x="5926138" y="3362326"/>
              <a:ext cx="107950" cy="68263"/>
            </a:xfrm>
            <a:custGeom>
              <a:avLst/>
              <a:gdLst>
                <a:gd name="T0" fmla="*/ 68 w 68"/>
                <a:gd name="T1" fmla="*/ 31 h 43"/>
                <a:gd name="T2" fmla="*/ 22 w 68"/>
                <a:gd name="T3" fmla="*/ 0 h 43"/>
                <a:gd name="T4" fmla="*/ 0 w 68"/>
                <a:gd name="T5" fmla="*/ 12 h 43"/>
                <a:gd name="T6" fmla="*/ 46 w 68"/>
                <a:gd name="T7" fmla="*/ 43 h 43"/>
                <a:gd name="T8" fmla="*/ 68 w 68"/>
                <a:gd name="T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3">
                  <a:moveTo>
                    <a:pt x="68" y="31"/>
                  </a:moveTo>
                  <a:lnTo>
                    <a:pt x="22" y="0"/>
                  </a:lnTo>
                  <a:lnTo>
                    <a:pt x="0" y="12"/>
                  </a:lnTo>
                  <a:lnTo>
                    <a:pt x="46" y="43"/>
                  </a:lnTo>
                  <a:lnTo>
                    <a:pt x="68" y="3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0" name="Freeform 122"/>
            <p:cNvSpPr/>
            <p:nvPr/>
          </p:nvSpPr>
          <p:spPr bwMode="auto">
            <a:xfrm>
              <a:off x="6007100" y="3411538"/>
              <a:ext cx="106363" cy="69850"/>
            </a:xfrm>
            <a:custGeom>
              <a:avLst/>
              <a:gdLst>
                <a:gd name="T0" fmla="*/ 0 w 67"/>
                <a:gd name="T1" fmla="*/ 15 h 44"/>
                <a:gd name="T2" fmla="*/ 19 w 67"/>
                <a:gd name="T3" fmla="*/ 0 h 44"/>
                <a:gd name="T4" fmla="*/ 67 w 67"/>
                <a:gd name="T5" fmla="*/ 32 h 44"/>
                <a:gd name="T6" fmla="*/ 45 w 67"/>
                <a:gd name="T7" fmla="*/ 44 h 44"/>
                <a:gd name="T8" fmla="*/ 0 w 67"/>
                <a:gd name="T9" fmla="*/ 1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0" y="15"/>
                  </a:moveTo>
                  <a:lnTo>
                    <a:pt x="19" y="0"/>
                  </a:lnTo>
                  <a:lnTo>
                    <a:pt x="67" y="32"/>
                  </a:lnTo>
                  <a:lnTo>
                    <a:pt x="45" y="44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1" name="Freeform 123"/>
            <p:cNvSpPr/>
            <p:nvPr/>
          </p:nvSpPr>
          <p:spPr bwMode="auto">
            <a:xfrm>
              <a:off x="6007100" y="3411538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5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5"/>
                  </a:lnTo>
                  <a:lnTo>
                    <a:pt x="45" y="44"/>
                  </a:lnTo>
                  <a:lnTo>
                    <a:pt x="67" y="32"/>
                  </a:lnTo>
                  <a:close/>
                </a:path>
              </a:pathLst>
            </a:custGeom>
            <a:solidFill>
              <a:srgbClr val="DAD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2" name="Freeform 124"/>
            <p:cNvSpPr/>
            <p:nvPr/>
          </p:nvSpPr>
          <p:spPr bwMode="auto">
            <a:xfrm>
              <a:off x="6007100" y="3411538"/>
              <a:ext cx="106363" cy="69850"/>
            </a:xfrm>
            <a:custGeom>
              <a:avLst/>
              <a:gdLst>
                <a:gd name="T0" fmla="*/ 67 w 67"/>
                <a:gd name="T1" fmla="*/ 32 h 44"/>
                <a:gd name="T2" fmla="*/ 19 w 67"/>
                <a:gd name="T3" fmla="*/ 0 h 44"/>
                <a:gd name="T4" fmla="*/ 0 w 67"/>
                <a:gd name="T5" fmla="*/ 15 h 44"/>
                <a:gd name="T6" fmla="*/ 45 w 67"/>
                <a:gd name="T7" fmla="*/ 44 h 44"/>
                <a:gd name="T8" fmla="*/ 67 w 67"/>
                <a:gd name="T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32"/>
                  </a:moveTo>
                  <a:lnTo>
                    <a:pt x="19" y="0"/>
                  </a:lnTo>
                  <a:lnTo>
                    <a:pt x="0" y="15"/>
                  </a:lnTo>
                  <a:lnTo>
                    <a:pt x="45" y="44"/>
                  </a:lnTo>
                  <a:lnTo>
                    <a:pt x="67" y="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3" name="Freeform 125"/>
            <p:cNvSpPr/>
            <p:nvPr/>
          </p:nvSpPr>
          <p:spPr bwMode="auto">
            <a:xfrm>
              <a:off x="5926138" y="3362326"/>
              <a:ext cx="34925" cy="41275"/>
            </a:xfrm>
            <a:custGeom>
              <a:avLst/>
              <a:gdLst>
                <a:gd name="T0" fmla="*/ 22 w 22"/>
                <a:gd name="T1" fmla="*/ 0 h 26"/>
                <a:gd name="T2" fmla="*/ 22 w 22"/>
                <a:gd name="T3" fmla="*/ 26 h 26"/>
                <a:gd name="T4" fmla="*/ 0 w 22"/>
                <a:gd name="T5" fmla="*/ 12 h 26"/>
                <a:gd name="T6" fmla="*/ 22 w 22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6">
                  <a:moveTo>
                    <a:pt x="22" y="0"/>
                  </a:moveTo>
                  <a:lnTo>
                    <a:pt x="22" y="26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4" name="Freeform 126"/>
            <p:cNvSpPr/>
            <p:nvPr/>
          </p:nvSpPr>
          <p:spPr bwMode="auto">
            <a:xfrm>
              <a:off x="6007100" y="3411538"/>
              <a:ext cx="30163" cy="42863"/>
            </a:xfrm>
            <a:custGeom>
              <a:avLst/>
              <a:gdLst>
                <a:gd name="T0" fmla="*/ 19 w 19"/>
                <a:gd name="T1" fmla="*/ 0 h 27"/>
                <a:gd name="T2" fmla="*/ 19 w 19"/>
                <a:gd name="T3" fmla="*/ 27 h 27"/>
                <a:gd name="T4" fmla="*/ 0 w 19"/>
                <a:gd name="T5" fmla="*/ 15 h 27"/>
                <a:gd name="T6" fmla="*/ 19 w 19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7">
                  <a:moveTo>
                    <a:pt x="19" y="0"/>
                  </a:moveTo>
                  <a:lnTo>
                    <a:pt x="19" y="27"/>
                  </a:lnTo>
                  <a:lnTo>
                    <a:pt x="0" y="1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5" name="Freeform 127"/>
            <p:cNvSpPr/>
            <p:nvPr/>
          </p:nvSpPr>
          <p:spPr bwMode="auto">
            <a:xfrm>
              <a:off x="5964238" y="3338513"/>
              <a:ext cx="34925" cy="42863"/>
            </a:xfrm>
            <a:custGeom>
              <a:avLst/>
              <a:gdLst>
                <a:gd name="T0" fmla="*/ 22 w 22"/>
                <a:gd name="T1" fmla="*/ 0 h 27"/>
                <a:gd name="T2" fmla="*/ 22 w 22"/>
                <a:gd name="T3" fmla="*/ 27 h 27"/>
                <a:gd name="T4" fmla="*/ 0 w 22"/>
                <a:gd name="T5" fmla="*/ 13 h 27"/>
                <a:gd name="T6" fmla="*/ 22 w 22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7">
                  <a:moveTo>
                    <a:pt x="22" y="0"/>
                  </a:moveTo>
                  <a:lnTo>
                    <a:pt x="22" y="27"/>
                  </a:lnTo>
                  <a:lnTo>
                    <a:pt x="0" y="1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6" name="Freeform 128"/>
            <p:cNvSpPr/>
            <p:nvPr/>
          </p:nvSpPr>
          <p:spPr bwMode="auto">
            <a:xfrm>
              <a:off x="6045200" y="3389313"/>
              <a:ext cx="30163" cy="41275"/>
            </a:xfrm>
            <a:custGeom>
              <a:avLst/>
              <a:gdLst>
                <a:gd name="T0" fmla="*/ 19 w 19"/>
                <a:gd name="T1" fmla="*/ 0 h 26"/>
                <a:gd name="T2" fmla="*/ 19 w 19"/>
                <a:gd name="T3" fmla="*/ 26 h 26"/>
                <a:gd name="T4" fmla="*/ 0 w 19"/>
                <a:gd name="T5" fmla="*/ 14 h 26"/>
                <a:gd name="T6" fmla="*/ 19 w 19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6">
                  <a:moveTo>
                    <a:pt x="19" y="0"/>
                  </a:moveTo>
                  <a:lnTo>
                    <a:pt x="19" y="26"/>
                  </a:lnTo>
                  <a:lnTo>
                    <a:pt x="0" y="14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7" name="Freeform 129"/>
            <p:cNvSpPr/>
            <p:nvPr/>
          </p:nvSpPr>
          <p:spPr bwMode="auto">
            <a:xfrm>
              <a:off x="6002338" y="3316288"/>
              <a:ext cx="34925" cy="42863"/>
            </a:xfrm>
            <a:custGeom>
              <a:avLst/>
              <a:gdLst>
                <a:gd name="T0" fmla="*/ 22 w 22"/>
                <a:gd name="T1" fmla="*/ 0 h 27"/>
                <a:gd name="T2" fmla="*/ 22 w 22"/>
                <a:gd name="T3" fmla="*/ 27 h 27"/>
                <a:gd name="T4" fmla="*/ 0 w 22"/>
                <a:gd name="T5" fmla="*/ 12 h 27"/>
                <a:gd name="T6" fmla="*/ 22 w 22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7">
                  <a:moveTo>
                    <a:pt x="22" y="0"/>
                  </a:moveTo>
                  <a:lnTo>
                    <a:pt x="22" y="27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8" name="Freeform 130"/>
            <p:cNvSpPr/>
            <p:nvPr/>
          </p:nvSpPr>
          <p:spPr bwMode="auto">
            <a:xfrm>
              <a:off x="6083300" y="3365501"/>
              <a:ext cx="30163" cy="42863"/>
            </a:xfrm>
            <a:custGeom>
              <a:avLst/>
              <a:gdLst>
                <a:gd name="T0" fmla="*/ 19 w 19"/>
                <a:gd name="T1" fmla="*/ 0 h 27"/>
                <a:gd name="T2" fmla="*/ 19 w 19"/>
                <a:gd name="T3" fmla="*/ 27 h 27"/>
                <a:gd name="T4" fmla="*/ 0 w 19"/>
                <a:gd name="T5" fmla="*/ 15 h 27"/>
                <a:gd name="T6" fmla="*/ 19 w 19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7">
                  <a:moveTo>
                    <a:pt x="19" y="0"/>
                  </a:moveTo>
                  <a:lnTo>
                    <a:pt x="19" y="27"/>
                  </a:lnTo>
                  <a:lnTo>
                    <a:pt x="0" y="1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9" name="Freeform 131"/>
            <p:cNvSpPr/>
            <p:nvPr/>
          </p:nvSpPr>
          <p:spPr bwMode="auto">
            <a:xfrm>
              <a:off x="6040438" y="3294063"/>
              <a:ext cx="34925" cy="41275"/>
            </a:xfrm>
            <a:custGeom>
              <a:avLst/>
              <a:gdLst>
                <a:gd name="T0" fmla="*/ 22 w 22"/>
                <a:gd name="T1" fmla="*/ 0 h 26"/>
                <a:gd name="T2" fmla="*/ 22 w 22"/>
                <a:gd name="T3" fmla="*/ 26 h 26"/>
                <a:gd name="T4" fmla="*/ 0 w 22"/>
                <a:gd name="T5" fmla="*/ 12 h 26"/>
                <a:gd name="T6" fmla="*/ 22 w 22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6">
                  <a:moveTo>
                    <a:pt x="22" y="0"/>
                  </a:moveTo>
                  <a:lnTo>
                    <a:pt x="22" y="26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0" name="Freeform 132"/>
            <p:cNvSpPr/>
            <p:nvPr/>
          </p:nvSpPr>
          <p:spPr bwMode="auto">
            <a:xfrm>
              <a:off x="6121400" y="3343276"/>
              <a:ext cx="30163" cy="41275"/>
            </a:xfrm>
            <a:custGeom>
              <a:avLst/>
              <a:gdLst>
                <a:gd name="T0" fmla="*/ 19 w 19"/>
                <a:gd name="T1" fmla="*/ 0 h 26"/>
                <a:gd name="T2" fmla="*/ 19 w 19"/>
                <a:gd name="T3" fmla="*/ 26 h 26"/>
                <a:gd name="T4" fmla="*/ 0 w 19"/>
                <a:gd name="T5" fmla="*/ 12 h 26"/>
                <a:gd name="T6" fmla="*/ 19 w 19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6">
                  <a:moveTo>
                    <a:pt x="19" y="0"/>
                  </a:moveTo>
                  <a:lnTo>
                    <a:pt x="19" y="26"/>
                  </a:lnTo>
                  <a:lnTo>
                    <a:pt x="0" y="1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1" name="Freeform 133"/>
            <p:cNvSpPr/>
            <p:nvPr/>
          </p:nvSpPr>
          <p:spPr bwMode="auto">
            <a:xfrm>
              <a:off x="6078538" y="3270251"/>
              <a:ext cx="34925" cy="42863"/>
            </a:xfrm>
            <a:custGeom>
              <a:avLst/>
              <a:gdLst>
                <a:gd name="T0" fmla="*/ 22 w 22"/>
                <a:gd name="T1" fmla="*/ 0 h 27"/>
                <a:gd name="T2" fmla="*/ 22 w 22"/>
                <a:gd name="T3" fmla="*/ 27 h 27"/>
                <a:gd name="T4" fmla="*/ 0 w 22"/>
                <a:gd name="T5" fmla="*/ 12 h 27"/>
                <a:gd name="T6" fmla="*/ 22 w 22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7">
                  <a:moveTo>
                    <a:pt x="22" y="0"/>
                  </a:moveTo>
                  <a:lnTo>
                    <a:pt x="22" y="27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2" name="Freeform 134"/>
            <p:cNvSpPr/>
            <p:nvPr/>
          </p:nvSpPr>
          <p:spPr bwMode="auto">
            <a:xfrm>
              <a:off x="6159500" y="3319463"/>
              <a:ext cx="30163" cy="42863"/>
            </a:xfrm>
            <a:custGeom>
              <a:avLst/>
              <a:gdLst>
                <a:gd name="T0" fmla="*/ 19 w 19"/>
                <a:gd name="T1" fmla="*/ 0 h 27"/>
                <a:gd name="T2" fmla="*/ 19 w 19"/>
                <a:gd name="T3" fmla="*/ 27 h 27"/>
                <a:gd name="T4" fmla="*/ 0 w 19"/>
                <a:gd name="T5" fmla="*/ 12 h 27"/>
                <a:gd name="T6" fmla="*/ 19 w 19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7">
                  <a:moveTo>
                    <a:pt x="19" y="0"/>
                  </a:moveTo>
                  <a:lnTo>
                    <a:pt x="19" y="27"/>
                  </a:lnTo>
                  <a:lnTo>
                    <a:pt x="0" y="1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3" name="Freeform 135"/>
            <p:cNvSpPr/>
            <p:nvPr/>
          </p:nvSpPr>
          <p:spPr bwMode="auto">
            <a:xfrm>
              <a:off x="6116638" y="3248026"/>
              <a:ext cx="34925" cy="38100"/>
            </a:xfrm>
            <a:custGeom>
              <a:avLst/>
              <a:gdLst>
                <a:gd name="T0" fmla="*/ 22 w 22"/>
                <a:gd name="T1" fmla="*/ 0 h 24"/>
                <a:gd name="T2" fmla="*/ 22 w 22"/>
                <a:gd name="T3" fmla="*/ 24 h 24"/>
                <a:gd name="T4" fmla="*/ 0 w 22"/>
                <a:gd name="T5" fmla="*/ 12 h 24"/>
                <a:gd name="T6" fmla="*/ 22 w 22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4">
                  <a:moveTo>
                    <a:pt x="22" y="0"/>
                  </a:moveTo>
                  <a:lnTo>
                    <a:pt x="22" y="24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4" name="Freeform 136"/>
            <p:cNvSpPr/>
            <p:nvPr/>
          </p:nvSpPr>
          <p:spPr bwMode="auto">
            <a:xfrm>
              <a:off x="6197600" y="3297238"/>
              <a:ext cx="30163" cy="41275"/>
            </a:xfrm>
            <a:custGeom>
              <a:avLst/>
              <a:gdLst>
                <a:gd name="T0" fmla="*/ 19 w 19"/>
                <a:gd name="T1" fmla="*/ 0 h 26"/>
                <a:gd name="T2" fmla="*/ 19 w 19"/>
                <a:gd name="T3" fmla="*/ 26 h 26"/>
                <a:gd name="T4" fmla="*/ 0 w 19"/>
                <a:gd name="T5" fmla="*/ 12 h 26"/>
                <a:gd name="T6" fmla="*/ 19 w 19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6">
                  <a:moveTo>
                    <a:pt x="19" y="0"/>
                  </a:moveTo>
                  <a:lnTo>
                    <a:pt x="19" y="26"/>
                  </a:lnTo>
                  <a:lnTo>
                    <a:pt x="0" y="1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8C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31" name="组合 530"/>
          <p:cNvGrpSpPr/>
          <p:nvPr/>
        </p:nvGrpSpPr>
        <p:grpSpPr>
          <a:xfrm>
            <a:off x="1281349" y="719929"/>
            <a:ext cx="1601671" cy="644828"/>
            <a:chOff x="962456" y="687688"/>
            <a:chExt cx="1601671" cy="709311"/>
          </a:xfrm>
        </p:grpSpPr>
        <p:sp>
          <p:nvSpPr>
            <p:cNvPr id="522" name="圆角矩形 521"/>
            <p:cNvSpPr/>
            <p:nvPr/>
          </p:nvSpPr>
          <p:spPr>
            <a:xfrm>
              <a:off x="962456" y="687688"/>
              <a:ext cx="1601671" cy="709311"/>
            </a:xfrm>
            <a:prstGeom prst="roundRect">
              <a:avLst>
                <a:gd name="adj" fmla="val 10014"/>
              </a:avLst>
            </a:prstGeom>
            <a:solidFill>
              <a:srgbClr val="2390C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TextBox 122"/>
            <p:cNvSpPr txBox="1"/>
            <p:nvPr/>
          </p:nvSpPr>
          <p:spPr>
            <a:xfrm>
              <a:off x="1087599" y="810746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8965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iragino Sans GB W6"/>
                </a:rPr>
                <a:t>功能清单</a:t>
              </a:r>
              <a:endParaRPr 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6"/>
              </a:endParaRPr>
            </a:p>
          </p:txBody>
        </p:sp>
      </p:grpSp>
      <p:sp>
        <p:nvSpPr>
          <p:cNvPr id="340" name="Rectangle 98"/>
          <p:cNvSpPr/>
          <p:nvPr/>
        </p:nvSpPr>
        <p:spPr>
          <a:xfrm>
            <a:off x="456604" y="1893583"/>
            <a:ext cx="30158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defRPr/>
            </a:pP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1.  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核心控制（</a:t>
            </a: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MCU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）</a:t>
            </a:r>
            <a:endParaRPr lang="en-US" altLang="zh-CN" sz="2400" dirty="0" smtClean="0">
              <a:solidFill>
                <a:prstClr val="black"/>
              </a:solidFill>
              <a:latin typeface="microduino" panose="00000500000000000000" pitchFamily="50" charset="0"/>
              <a:ea typeface="微软雅黑" panose="020B0503020204020204" pitchFamily="34" charset="-122"/>
              <a:cs typeface="Hiragino Sans GB W3"/>
              <a:sym typeface="Arial" panose="020B0604020202020204" pitchFamily="34" charset="0"/>
            </a:endParaRPr>
          </a:p>
        </p:txBody>
      </p:sp>
      <p:sp>
        <p:nvSpPr>
          <p:cNvPr id="524" name="Rectangle 98"/>
          <p:cNvSpPr/>
          <p:nvPr/>
        </p:nvSpPr>
        <p:spPr>
          <a:xfrm>
            <a:off x="456604" y="3095423"/>
            <a:ext cx="30158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defRPr/>
            </a:pP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2.  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扩展模块（</a:t>
            </a: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Hub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）</a:t>
            </a:r>
            <a:endParaRPr lang="en-US" altLang="zh-CN" sz="2400" dirty="0">
              <a:solidFill>
                <a:prstClr val="black"/>
              </a:solidFill>
              <a:latin typeface="microduino" panose="00000500000000000000" pitchFamily="50" charset="0"/>
              <a:ea typeface="微软雅黑" panose="020B0503020204020204" pitchFamily="34" charset="-122"/>
              <a:cs typeface="Hiragino Sans GB W3"/>
              <a:sym typeface="Arial" panose="020B0604020202020204" pitchFamily="34" charset="0"/>
            </a:endParaRPr>
          </a:p>
        </p:txBody>
      </p:sp>
      <p:cxnSp>
        <p:nvCxnSpPr>
          <p:cNvPr id="526" name="Straight Connector 30"/>
          <p:cNvCxnSpPr/>
          <p:nvPr/>
        </p:nvCxnSpPr>
        <p:spPr>
          <a:xfrm flipV="1">
            <a:off x="4045193" y="2049788"/>
            <a:ext cx="1172031" cy="28427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9" name="Straight Connector 30"/>
          <p:cNvCxnSpPr/>
          <p:nvPr/>
        </p:nvCxnSpPr>
        <p:spPr>
          <a:xfrm flipV="1">
            <a:off x="4045116" y="3192083"/>
            <a:ext cx="1179206" cy="122105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9" name="Straight Connector 109"/>
          <p:cNvCxnSpPr/>
          <p:nvPr/>
        </p:nvCxnSpPr>
        <p:spPr>
          <a:xfrm>
            <a:off x="8113713" y="902114"/>
            <a:ext cx="0" cy="5258488"/>
          </a:xfrm>
          <a:prstGeom prst="line">
            <a:avLst/>
          </a:prstGeom>
          <a:ln w="6350" cmpd="sng">
            <a:solidFill>
              <a:schemeClr val="tx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32" name="组合 531"/>
          <p:cNvGrpSpPr/>
          <p:nvPr/>
        </p:nvGrpSpPr>
        <p:grpSpPr>
          <a:xfrm>
            <a:off x="5384994" y="719929"/>
            <a:ext cx="1601671" cy="644828"/>
            <a:chOff x="962456" y="687688"/>
            <a:chExt cx="1601671" cy="709311"/>
          </a:xfrm>
        </p:grpSpPr>
        <p:sp>
          <p:nvSpPr>
            <p:cNvPr id="533" name="圆角矩形 532"/>
            <p:cNvSpPr/>
            <p:nvPr/>
          </p:nvSpPr>
          <p:spPr>
            <a:xfrm>
              <a:off x="962456" y="687688"/>
              <a:ext cx="1601671" cy="709311"/>
            </a:xfrm>
            <a:prstGeom prst="roundRect">
              <a:avLst>
                <a:gd name="adj" fmla="val 10014"/>
              </a:avLst>
            </a:prstGeom>
            <a:solidFill>
              <a:srgbClr val="F6AE1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4" name="TextBox 122"/>
            <p:cNvSpPr txBox="1"/>
            <p:nvPr/>
          </p:nvSpPr>
          <p:spPr>
            <a:xfrm>
              <a:off x="1087598" y="810746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8965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iragino Sans GB W6"/>
                </a:rPr>
                <a:t>模块</a:t>
              </a:r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iragino Sans GB W6"/>
                </a:rPr>
                <a:t>清单</a:t>
              </a:r>
              <a:endParaRPr 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6"/>
              </a:endParaRPr>
            </a:p>
          </p:txBody>
        </p:sp>
      </p:grpSp>
      <p:grpSp>
        <p:nvGrpSpPr>
          <p:cNvPr id="535" name="组合 534"/>
          <p:cNvGrpSpPr/>
          <p:nvPr/>
        </p:nvGrpSpPr>
        <p:grpSpPr>
          <a:xfrm>
            <a:off x="9116752" y="719929"/>
            <a:ext cx="1601671" cy="644828"/>
            <a:chOff x="962456" y="687688"/>
            <a:chExt cx="1601671" cy="709311"/>
          </a:xfrm>
        </p:grpSpPr>
        <p:sp>
          <p:nvSpPr>
            <p:cNvPr id="536" name="圆角矩形 535"/>
            <p:cNvSpPr/>
            <p:nvPr/>
          </p:nvSpPr>
          <p:spPr>
            <a:xfrm>
              <a:off x="962456" y="687688"/>
              <a:ext cx="1601671" cy="709311"/>
            </a:xfrm>
            <a:prstGeom prst="roundRect">
              <a:avLst>
                <a:gd name="adj" fmla="val 10014"/>
              </a:avLst>
            </a:prstGeom>
            <a:solidFill>
              <a:srgbClr val="22BCA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7" name="TextBox 122"/>
            <p:cNvSpPr txBox="1"/>
            <p:nvPr/>
          </p:nvSpPr>
          <p:spPr>
            <a:xfrm>
              <a:off x="1087599" y="810746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08965"/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iragino Sans GB W6"/>
                </a:rPr>
                <a:t>组合实现</a:t>
              </a:r>
              <a:endParaRPr 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6"/>
              </a:endParaRPr>
            </a:p>
          </p:txBody>
        </p:sp>
      </p:grpSp>
      <p:sp>
        <p:nvSpPr>
          <p:cNvPr id="573" name="Rectangle 98"/>
          <p:cNvSpPr/>
          <p:nvPr/>
        </p:nvSpPr>
        <p:spPr>
          <a:xfrm>
            <a:off x="456603" y="4297263"/>
            <a:ext cx="32624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defRPr/>
            </a:pPr>
            <a:r>
              <a:rPr lang="en-US" altLang="zh-CN" sz="2400" dirty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3</a:t>
            </a: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.  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碰撞开关（</a:t>
            </a: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Crash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）</a:t>
            </a:r>
            <a:endParaRPr lang="en-US" altLang="zh-CN" sz="2400" dirty="0">
              <a:solidFill>
                <a:prstClr val="black"/>
              </a:solidFill>
              <a:latin typeface="microduino" panose="00000500000000000000" pitchFamily="50" charset="0"/>
              <a:ea typeface="微软雅黑" panose="020B0503020204020204" pitchFamily="34" charset="-122"/>
              <a:cs typeface="Hiragino Sans GB W3"/>
              <a:sym typeface="Arial" panose="020B0604020202020204" pitchFamily="34" charset="0"/>
            </a:endParaRPr>
          </a:p>
        </p:txBody>
      </p:sp>
      <p:cxnSp>
        <p:nvCxnSpPr>
          <p:cNvPr id="574" name="Straight Connector 30"/>
          <p:cNvCxnSpPr/>
          <p:nvPr/>
        </p:nvCxnSpPr>
        <p:spPr>
          <a:xfrm flipV="1">
            <a:off x="4047884" y="4428056"/>
            <a:ext cx="1197337" cy="162442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1" name="组合 580"/>
          <p:cNvGrpSpPr/>
          <p:nvPr/>
        </p:nvGrpSpPr>
        <p:grpSpPr>
          <a:xfrm>
            <a:off x="5922729" y="4204617"/>
            <a:ext cx="834241" cy="662165"/>
            <a:chOff x="5794375" y="3187700"/>
            <a:chExt cx="608013" cy="4826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86" name="Freeform 5"/>
            <p:cNvSpPr>
              <a:spLocks noEditPoints="1"/>
            </p:cNvSpPr>
            <p:nvPr/>
          </p:nvSpPr>
          <p:spPr bwMode="auto">
            <a:xfrm>
              <a:off x="5797550" y="3209925"/>
              <a:ext cx="600075" cy="379413"/>
            </a:xfrm>
            <a:custGeom>
              <a:avLst/>
              <a:gdLst>
                <a:gd name="T0" fmla="*/ 155 w 157"/>
                <a:gd name="T1" fmla="*/ 46 h 99"/>
                <a:gd name="T2" fmla="*/ 154 w 157"/>
                <a:gd name="T3" fmla="*/ 45 h 99"/>
                <a:gd name="T4" fmla="*/ 88 w 157"/>
                <a:gd name="T5" fmla="*/ 2 h 99"/>
                <a:gd name="T6" fmla="*/ 74 w 157"/>
                <a:gd name="T7" fmla="*/ 2 h 99"/>
                <a:gd name="T8" fmla="*/ 3 w 157"/>
                <a:gd name="T9" fmla="*/ 45 h 99"/>
                <a:gd name="T10" fmla="*/ 3 w 157"/>
                <a:gd name="T11" fmla="*/ 45 h 99"/>
                <a:gd name="T12" fmla="*/ 0 w 157"/>
                <a:gd name="T13" fmla="*/ 45 h 99"/>
                <a:gd name="T14" fmla="*/ 0 w 157"/>
                <a:gd name="T15" fmla="*/ 49 h 99"/>
                <a:gd name="T16" fmla="*/ 0 w 157"/>
                <a:gd name="T17" fmla="*/ 49 h 99"/>
                <a:gd name="T18" fmla="*/ 0 w 157"/>
                <a:gd name="T19" fmla="*/ 49 h 99"/>
                <a:gd name="T20" fmla="*/ 0 w 157"/>
                <a:gd name="T21" fmla="*/ 49 h 99"/>
                <a:gd name="T22" fmla="*/ 3 w 157"/>
                <a:gd name="T23" fmla="*/ 54 h 99"/>
                <a:gd name="T24" fmla="*/ 70 w 157"/>
                <a:gd name="T25" fmla="*/ 97 h 99"/>
                <a:gd name="T26" fmla="*/ 84 w 157"/>
                <a:gd name="T27" fmla="*/ 97 h 99"/>
                <a:gd name="T28" fmla="*/ 154 w 157"/>
                <a:gd name="T29" fmla="*/ 54 h 99"/>
                <a:gd name="T30" fmla="*/ 157 w 157"/>
                <a:gd name="T31" fmla="*/ 49 h 99"/>
                <a:gd name="T32" fmla="*/ 157 w 157"/>
                <a:gd name="T33" fmla="*/ 49 h 99"/>
                <a:gd name="T34" fmla="*/ 157 w 157"/>
                <a:gd name="T35" fmla="*/ 45 h 99"/>
                <a:gd name="T36" fmla="*/ 155 w 157"/>
                <a:gd name="T37" fmla="*/ 46 h 99"/>
                <a:gd name="T38" fmla="*/ 84 w 157"/>
                <a:gd name="T39" fmla="*/ 13 h 99"/>
                <a:gd name="T40" fmla="*/ 77 w 157"/>
                <a:gd name="T41" fmla="*/ 13 h 99"/>
                <a:gd name="T42" fmla="*/ 77 w 157"/>
                <a:gd name="T43" fmla="*/ 8 h 99"/>
                <a:gd name="T44" fmla="*/ 84 w 157"/>
                <a:gd name="T45" fmla="*/ 8 h 99"/>
                <a:gd name="T46" fmla="*/ 84 w 157"/>
                <a:gd name="T47" fmla="*/ 13 h 99"/>
                <a:gd name="T48" fmla="*/ 145 w 157"/>
                <a:gd name="T49" fmla="*/ 52 h 99"/>
                <a:gd name="T50" fmla="*/ 144 w 157"/>
                <a:gd name="T51" fmla="*/ 52 h 99"/>
                <a:gd name="T52" fmla="*/ 137 w 157"/>
                <a:gd name="T53" fmla="*/ 52 h 99"/>
                <a:gd name="T54" fmla="*/ 137 w 157"/>
                <a:gd name="T55" fmla="*/ 47 h 99"/>
                <a:gd name="T56" fmla="*/ 145 w 157"/>
                <a:gd name="T57" fmla="*/ 47 h 99"/>
                <a:gd name="T58" fmla="*/ 145 w 157"/>
                <a:gd name="T59" fmla="*/ 5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7" h="99">
                  <a:moveTo>
                    <a:pt x="155" y="46"/>
                  </a:moveTo>
                  <a:cubicBezTo>
                    <a:pt x="155" y="46"/>
                    <a:pt x="155" y="45"/>
                    <a:pt x="154" y="45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84" y="0"/>
                    <a:pt x="78" y="0"/>
                    <a:pt x="74" y="2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1"/>
                    <a:pt x="1" y="52"/>
                    <a:pt x="3" y="54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3" y="99"/>
                    <a:pt x="80" y="99"/>
                    <a:pt x="84" y="97"/>
                  </a:cubicBezTo>
                  <a:cubicBezTo>
                    <a:pt x="154" y="54"/>
                    <a:pt x="154" y="54"/>
                    <a:pt x="154" y="54"/>
                  </a:cubicBezTo>
                  <a:cubicBezTo>
                    <a:pt x="156" y="53"/>
                    <a:pt x="157" y="51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5"/>
                    <a:pt x="157" y="45"/>
                    <a:pt x="157" y="45"/>
                  </a:cubicBezTo>
                  <a:lnTo>
                    <a:pt x="155" y="46"/>
                  </a:lnTo>
                  <a:close/>
                  <a:moveTo>
                    <a:pt x="84" y="13"/>
                  </a:moveTo>
                  <a:cubicBezTo>
                    <a:pt x="82" y="14"/>
                    <a:pt x="79" y="14"/>
                    <a:pt x="77" y="13"/>
                  </a:cubicBezTo>
                  <a:cubicBezTo>
                    <a:pt x="75" y="11"/>
                    <a:pt x="75" y="9"/>
                    <a:pt x="77" y="8"/>
                  </a:cubicBezTo>
                  <a:cubicBezTo>
                    <a:pt x="79" y="7"/>
                    <a:pt x="82" y="7"/>
                    <a:pt x="84" y="8"/>
                  </a:cubicBezTo>
                  <a:cubicBezTo>
                    <a:pt x="86" y="9"/>
                    <a:pt x="86" y="11"/>
                    <a:pt x="84" y="13"/>
                  </a:cubicBezTo>
                  <a:close/>
                  <a:moveTo>
                    <a:pt x="145" y="52"/>
                  </a:moveTo>
                  <a:cubicBezTo>
                    <a:pt x="144" y="52"/>
                    <a:pt x="144" y="52"/>
                    <a:pt x="144" y="52"/>
                  </a:cubicBezTo>
                  <a:cubicBezTo>
                    <a:pt x="142" y="53"/>
                    <a:pt x="139" y="53"/>
                    <a:pt x="137" y="52"/>
                  </a:cubicBezTo>
                  <a:cubicBezTo>
                    <a:pt x="135" y="51"/>
                    <a:pt x="135" y="48"/>
                    <a:pt x="137" y="47"/>
                  </a:cubicBezTo>
                  <a:cubicBezTo>
                    <a:pt x="139" y="46"/>
                    <a:pt x="143" y="46"/>
                    <a:pt x="145" y="47"/>
                  </a:cubicBezTo>
                  <a:cubicBezTo>
                    <a:pt x="146" y="48"/>
                    <a:pt x="146" y="50"/>
                    <a:pt x="145" y="52"/>
                  </a:cubicBezTo>
                  <a:close/>
                </a:path>
              </a:pathLst>
            </a:custGeom>
            <a:solidFill>
              <a:srgbClr val="D2D1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7" name="Freeform 6"/>
            <p:cNvSpPr>
              <a:spLocks noEditPoints="1"/>
            </p:cNvSpPr>
            <p:nvPr/>
          </p:nvSpPr>
          <p:spPr bwMode="auto">
            <a:xfrm>
              <a:off x="5794375" y="3187700"/>
              <a:ext cx="608013" cy="382588"/>
            </a:xfrm>
            <a:custGeom>
              <a:avLst/>
              <a:gdLst>
                <a:gd name="T0" fmla="*/ 78 w 159"/>
                <a:gd name="T1" fmla="*/ 14 h 100"/>
                <a:gd name="T2" fmla="*/ 78 w 159"/>
                <a:gd name="T3" fmla="*/ 9 h 100"/>
                <a:gd name="T4" fmla="*/ 85 w 159"/>
                <a:gd name="T5" fmla="*/ 9 h 100"/>
                <a:gd name="T6" fmla="*/ 85 w 159"/>
                <a:gd name="T7" fmla="*/ 14 h 100"/>
                <a:gd name="T8" fmla="*/ 78 w 159"/>
                <a:gd name="T9" fmla="*/ 14 h 100"/>
                <a:gd name="T10" fmla="*/ 138 w 159"/>
                <a:gd name="T11" fmla="*/ 53 h 100"/>
                <a:gd name="T12" fmla="*/ 138 w 159"/>
                <a:gd name="T13" fmla="*/ 48 h 100"/>
                <a:gd name="T14" fmla="*/ 146 w 159"/>
                <a:gd name="T15" fmla="*/ 48 h 100"/>
                <a:gd name="T16" fmla="*/ 145 w 159"/>
                <a:gd name="T17" fmla="*/ 53 h 100"/>
                <a:gd name="T18" fmla="*/ 138 w 159"/>
                <a:gd name="T19" fmla="*/ 53 h 100"/>
                <a:gd name="T20" fmla="*/ 155 w 159"/>
                <a:gd name="T21" fmla="*/ 46 h 100"/>
                <a:gd name="T22" fmla="*/ 89 w 159"/>
                <a:gd name="T23" fmla="*/ 3 h 100"/>
                <a:gd name="T24" fmla="*/ 75 w 159"/>
                <a:gd name="T25" fmla="*/ 3 h 100"/>
                <a:gd name="T26" fmla="*/ 4 w 159"/>
                <a:gd name="T27" fmla="*/ 45 h 100"/>
                <a:gd name="T28" fmla="*/ 4 w 159"/>
                <a:gd name="T29" fmla="*/ 54 h 100"/>
                <a:gd name="T30" fmla="*/ 71 w 159"/>
                <a:gd name="T31" fmla="*/ 98 h 100"/>
                <a:gd name="T32" fmla="*/ 85 w 159"/>
                <a:gd name="T33" fmla="*/ 98 h 100"/>
                <a:gd name="T34" fmla="*/ 155 w 159"/>
                <a:gd name="T35" fmla="*/ 55 h 100"/>
                <a:gd name="T36" fmla="*/ 155 w 159"/>
                <a:gd name="T37" fmla="*/ 4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9" h="100">
                  <a:moveTo>
                    <a:pt x="78" y="14"/>
                  </a:moveTo>
                  <a:cubicBezTo>
                    <a:pt x="76" y="12"/>
                    <a:pt x="76" y="10"/>
                    <a:pt x="78" y="9"/>
                  </a:cubicBezTo>
                  <a:cubicBezTo>
                    <a:pt x="80" y="8"/>
                    <a:pt x="83" y="8"/>
                    <a:pt x="85" y="9"/>
                  </a:cubicBezTo>
                  <a:cubicBezTo>
                    <a:pt x="87" y="10"/>
                    <a:pt x="87" y="12"/>
                    <a:pt x="85" y="14"/>
                  </a:cubicBezTo>
                  <a:cubicBezTo>
                    <a:pt x="83" y="15"/>
                    <a:pt x="80" y="15"/>
                    <a:pt x="78" y="14"/>
                  </a:cubicBezTo>
                  <a:moveTo>
                    <a:pt x="138" y="53"/>
                  </a:moveTo>
                  <a:cubicBezTo>
                    <a:pt x="136" y="51"/>
                    <a:pt x="136" y="49"/>
                    <a:pt x="138" y="48"/>
                  </a:cubicBezTo>
                  <a:cubicBezTo>
                    <a:pt x="140" y="47"/>
                    <a:pt x="144" y="47"/>
                    <a:pt x="146" y="48"/>
                  </a:cubicBezTo>
                  <a:cubicBezTo>
                    <a:pt x="148" y="49"/>
                    <a:pt x="147" y="51"/>
                    <a:pt x="145" y="53"/>
                  </a:cubicBezTo>
                  <a:cubicBezTo>
                    <a:pt x="143" y="54"/>
                    <a:pt x="140" y="54"/>
                    <a:pt x="138" y="53"/>
                  </a:cubicBezTo>
                  <a:moveTo>
                    <a:pt x="155" y="46"/>
                  </a:moveTo>
                  <a:cubicBezTo>
                    <a:pt x="89" y="3"/>
                    <a:pt x="89" y="3"/>
                    <a:pt x="89" y="3"/>
                  </a:cubicBezTo>
                  <a:cubicBezTo>
                    <a:pt x="85" y="0"/>
                    <a:pt x="79" y="0"/>
                    <a:pt x="75" y="3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0" y="48"/>
                    <a:pt x="0" y="52"/>
                    <a:pt x="4" y="54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4" y="100"/>
                    <a:pt x="81" y="100"/>
                    <a:pt x="85" y="98"/>
                  </a:cubicBezTo>
                  <a:cubicBezTo>
                    <a:pt x="155" y="55"/>
                    <a:pt x="155" y="55"/>
                    <a:pt x="155" y="55"/>
                  </a:cubicBezTo>
                  <a:cubicBezTo>
                    <a:pt x="159" y="52"/>
                    <a:pt x="159" y="48"/>
                    <a:pt x="155" y="46"/>
                  </a:cubicBezTo>
                </a:path>
              </a:pathLst>
            </a:custGeom>
            <a:solidFill>
              <a:srgbClr val="F3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8" name="Freeform 7"/>
            <p:cNvSpPr>
              <a:spLocks noEditPoints="1"/>
            </p:cNvSpPr>
            <p:nvPr/>
          </p:nvSpPr>
          <p:spPr bwMode="auto">
            <a:xfrm>
              <a:off x="6299200" y="3355975"/>
              <a:ext cx="73025" cy="46038"/>
            </a:xfrm>
            <a:custGeom>
              <a:avLst/>
              <a:gdLst>
                <a:gd name="T0" fmla="*/ 16 w 19"/>
                <a:gd name="T1" fmla="*/ 2 h 12"/>
                <a:gd name="T2" fmla="*/ 4 w 19"/>
                <a:gd name="T3" fmla="*/ 2 h 12"/>
                <a:gd name="T4" fmla="*/ 3 w 19"/>
                <a:gd name="T5" fmla="*/ 10 h 12"/>
                <a:gd name="T6" fmla="*/ 16 w 19"/>
                <a:gd name="T7" fmla="*/ 10 h 12"/>
                <a:gd name="T8" fmla="*/ 16 w 19"/>
                <a:gd name="T9" fmla="*/ 2 h 12"/>
                <a:gd name="T10" fmla="*/ 13 w 19"/>
                <a:gd name="T11" fmla="*/ 9 h 12"/>
                <a:gd name="T12" fmla="*/ 6 w 19"/>
                <a:gd name="T13" fmla="*/ 9 h 12"/>
                <a:gd name="T14" fmla="*/ 6 w 19"/>
                <a:gd name="T15" fmla="*/ 4 h 12"/>
                <a:gd name="T16" fmla="*/ 14 w 19"/>
                <a:gd name="T17" fmla="*/ 4 h 12"/>
                <a:gd name="T18" fmla="*/ 13 w 19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2">
                  <a:moveTo>
                    <a:pt x="16" y="2"/>
                  </a:moveTo>
                  <a:cubicBezTo>
                    <a:pt x="13" y="0"/>
                    <a:pt x="7" y="0"/>
                    <a:pt x="4" y="2"/>
                  </a:cubicBezTo>
                  <a:cubicBezTo>
                    <a:pt x="0" y="4"/>
                    <a:pt x="0" y="8"/>
                    <a:pt x="3" y="10"/>
                  </a:cubicBezTo>
                  <a:cubicBezTo>
                    <a:pt x="7" y="12"/>
                    <a:pt x="12" y="12"/>
                    <a:pt x="16" y="10"/>
                  </a:cubicBezTo>
                  <a:cubicBezTo>
                    <a:pt x="19" y="8"/>
                    <a:pt x="19" y="4"/>
                    <a:pt x="16" y="2"/>
                  </a:cubicBezTo>
                  <a:close/>
                  <a:moveTo>
                    <a:pt x="13" y="9"/>
                  </a:moveTo>
                  <a:cubicBezTo>
                    <a:pt x="11" y="10"/>
                    <a:pt x="8" y="10"/>
                    <a:pt x="6" y="9"/>
                  </a:cubicBezTo>
                  <a:cubicBezTo>
                    <a:pt x="4" y="7"/>
                    <a:pt x="4" y="5"/>
                    <a:pt x="6" y="4"/>
                  </a:cubicBezTo>
                  <a:cubicBezTo>
                    <a:pt x="8" y="3"/>
                    <a:pt x="12" y="3"/>
                    <a:pt x="14" y="4"/>
                  </a:cubicBezTo>
                  <a:cubicBezTo>
                    <a:pt x="16" y="5"/>
                    <a:pt x="15" y="7"/>
                    <a:pt x="13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9" name="Freeform 8"/>
            <p:cNvSpPr>
              <a:spLocks noEditPoints="1"/>
            </p:cNvSpPr>
            <p:nvPr/>
          </p:nvSpPr>
          <p:spPr bwMode="auto">
            <a:xfrm>
              <a:off x="6069013" y="3206750"/>
              <a:ext cx="73025" cy="46038"/>
            </a:xfrm>
            <a:custGeom>
              <a:avLst/>
              <a:gdLst>
                <a:gd name="T0" fmla="*/ 16 w 19"/>
                <a:gd name="T1" fmla="*/ 2 h 12"/>
                <a:gd name="T2" fmla="*/ 4 w 19"/>
                <a:gd name="T3" fmla="*/ 2 h 12"/>
                <a:gd name="T4" fmla="*/ 3 w 19"/>
                <a:gd name="T5" fmla="*/ 10 h 12"/>
                <a:gd name="T6" fmla="*/ 16 w 19"/>
                <a:gd name="T7" fmla="*/ 10 h 12"/>
                <a:gd name="T8" fmla="*/ 16 w 19"/>
                <a:gd name="T9" fmla="*/ 2 h 12"/>
                <a:gd name="T10" fmla="*/ 13 w 19"/>
                <a:gd name="T11" fmla="*/ 9 h 12"/>
                <a:gd name="T12" fmla="*/ 6 w 19"/>
                <a:gd name="T13" fmla="*/ 9 h 12"/>
                <a:gd name="T14" fmla="*/ 6 w 19"/>
                <a:gd name="T15" fmla="*/ 4 h 12"/>
                <a:gd name="T16" fmla="*/ 13 w 19"/>
                <a:gd name="T17" fmla="*/ 4 h 12"/>
                <a:gd name="T18" fmla="*/ 13 w 19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2">
                  <a:moveTo>
                    <a:pt x="16" y="2"/>
                  </a:moveTo>
                  <a:cubicBezTo>
                    <a:pt x="13" y="0"/>
                    <a:pt x="7" y="0"/>
                    <a:pt x="4" y="2"/>
                  </a:cubicBezTo>
                  <a:cubicBezTo>
                    <a:pt x="0" y="4"/>
                    <a:pt x="0" y="8"/>
                    <a:pt x="3" y="10"/>
                  </a:cubicBezTo>
                  <a:cubicBezTo>
                    <a:pt x="7" y="12"/>
                    <a:pt x="12" y="12"/>
                    <a:pt x="16" y="10"/>
                  </a:cubicBezTo>
                  <a:cubicBezTo>
                    <a:pt x="19" y="8"/>
                    <a:pt x="19" y="5"/>
                    <a:pt x="16" y="2"/>
                  </a:cubicBezTo>
                  <a:close/>
                  <a:moveTo>
                    <a:pt x="13" y="9"/>
                  </a:moveTo>
                  <a:cubicBezTo>
                    <a:pt x="11" y="10"/>
                    <a:pt x="8" y="10"/>
                    <a:pt x="6" y="9"/>
                  </a:cubicBezTo>
                  <a:cubicBezTo>
                    <a:pt x="4" y="7"/>
                    <a:pt x="4" y="5"/>
                    <a:pt x="6" y="4"/>
                  </a:cubicBezTo>
                  <a:cubicBezTo>
                    <a:pt x="8" y="3"/>
                    <a:pt x="11" y="3"/>
                    <a:pt x="13" y="4"/>
                  </a:cubicBezTo>
                  <a:cubicBezTo>
                    <a:pt x="15" y="5"/>
                    <a:pt x="15" y="7"/>
                    <a:pt x="13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0" name="Freeform 9"/>
            <p:cNvSpPr/>
            <p:nvPr/>
          </p:nvSpPr>
          <p:spPr bwMode="auto">
            <a:xfrm>
              <a:off x="5995988" y="3471863"/>
              <a:ext cx="111125" cy="149225"/>
            </a:xfrm>
            <a:custGeom>
              <a:avLst/>
              <a:gdLst>
                <a:gd name="T0" fmla="*/ 20 w 70"/>
                <a:gd name="T1" fmla="*/ 55 h 94"/>
                <a:gd name="T2" fmla="*/ 20 w 70"/>
                <a:gd name="T3" fmla="*/ 41 h 94"/>
                <a:gd name="T4" fmla="*/ 70 w 70"/>
                <a:gd name="T5" fmla="*/ 9 h 94"/>
                <a:gd name="T6" fmla="*/ 70 w 70"/>
                <a:gd name="T7" fmla="*/ 0 h 94"/>
                <a:gd name="T8" fmla="*/ 0 w 70"/>
                <a:gd name="T9" fmla="*/ 43 h 94"/>
                <a:gd name="T10" fmla="*/ 0 w 70"/>
                <a:gd name="T11" fmla="*/ 94 h 94"/>
                <a:gd name="T12" fmla="*/ 44 w 70"/>
                <a:gd name="T13" fmla="*/ 70 h 94"/>
                <a:gd name="T14" fmla="*/ 20 w 70"/>
                <a:gd name="T15" fmla="*/ 55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94">
                  <a:moveTo>
                    <a:pt x="20" y="55"/>
                  </a:moveTo>
                  <a:lnTo>
                    <a:pt x="20" y="41"/>
                  </a:lnTo>
                  <a:lnTo>
                    <a:pt x="70" y="9"/>
                  </a:lnTo>
                  <a:lnTo>
                    <a:pt x="70" y="0"/>
                  </a:lnTo>
                  <a:lnTo>
                    <a:pt x="0" y="43"/>
                  </a:lnTo>
                  <a:lnTo>
                    <a:pt x="0" y="94"/>
                  </a:lnTo>
                  <a:lnTo>
                    <a:pt x="44" y="70"/>
                  </a:lnTo>
                  <a:lnTo>
                    <a:pt x="20" y="55"/>
                  </a:lnTo>
                  <a:close/>
                </a:path>
              </a:pathLst>
            </a:custGeom>
            <a:solidFill>
              <a:srgbClr val="2E2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1" name="Freeform 10"/>
            <p:cNvSpPr/>
            <p:nvPr/>
          </p:nvSpPr>
          <p:spPr bwMode="auto">
            <a:xfrm>
              <a:off x="5816600" y="3355975"/>
              <a:ext cx="290513" cy="184150"/>
            </a:xfrm>
            <a:custGeom>
              <a:avLst/>
              <a:gdLst>
                <a:gd name="T0" fmla="*/ 0 w 183"/>
                <a:gd name="T1" fmla="*/ 44 h 116"/>
                <a:gd name="T2" fmla="*/ 72 w 183"/>
                <a:gd name="T3" fmla="*/ 0 h 116"/>
                <a:gd name="T4" fmla="*/ 183 w 183"/>
                <a:gd name="T5" fmla="*/ 73 h 116"/>
                <a:gd name="T6" fmla="*/ 113 w 183"/>
                <a:gd name="T7" fmla="*/ 116 h 116"/>
                <a:gd name="T8" fmla="*/ 0 w 183"/>
                <a:gd name="T9" fmla="*/ 44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116">
                  <a:moveTo>
                    <a:pt x="0" y="44"/>
                  </a:moveTo>
                  <a:lnTo>
                    <a:pt x="72" y="0"/>
                  </a:lnTo>
                  <a:lnTo>
                    <a:pt x="183" y="73"/>
                  </a:lnTo>
                  <a:lnTo>
                    <a:pt x="113" y="116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2" name="Freeform 11"/>
            <p:cNvSpPr/>
            <p:nvPr/>
          </p:nvSpPr>
          <p:spPr bwMode="auto">
            <a:xfrm>
              <a:off x="5816600" y="3382963"/>
              <a:ext cx="252413" cy="157163"/>
            </a:xfrm>
            <a:custGeom>
              <a:avLst/>
              <a:gdLst>
                <a:gd name="T0" fmla="*/ 0 w 66"/>
                <a:gd name="T1" fmla="*/ 11 h 41"/>
                <a:gd name="T2" fmla="*/ 47 w 66"/>
                <a:gd name="T3" fmla="*/ 41 h 41"/>
                <a:gd name="T4" fmla="*/ 66 w 66"/>
                <a:gd name="T5" fmla="*/ 30 h 41"/>
                <a:gd name="T6" fmla="*/ 51 w 66"/>
                <a:gd name="T7" fmla="*/ 20 h 41"/>
                <a:gd name="T8" fmla="*/ 50 w 66"/>
                <a:gd name="T9" fmla="*/ 19 h 41"/>
                <a:gd name="T10" fmla="*/ 51 w 66"/>
                <a:gd name="T11" fmla="*/ 18 h 41"/>
                <a:gd name="T12" fmla="*/ 58 w 66"/>
                <a:gd name="T13" fmla="*/ 14 h 41"/>
                <a:gd name="T14" fmla="*/ 54 w 66"/>
                <a:gd name="T15" fmla="*/ 11 h 41"/>
                <a:gd name="T16" fmla="*/ 44 w 66"/>
                <a:gd name="T17" fmla="*/ 5 h 41"/>
                <a:gd name="T18" fmla="*/ 37 w 66"/>
                <a:gd name="T19" fmla="*/ 9 h 41"/>
                <a:gd name="T20" fmla="*/ 36 w 66"/>
                <a:gd name="T21" fmla="*/ 9 h 41"/>
                <a:gd name="T22" fmla="*/ 34 w 66"/>
                <a:gd name="T23" fmla="*/ 9 h 41"/>
                <a:gd name="T24" fmla="*/ 19 w 66"/>
                <a:gd name="T2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41">
                  <a:moveTo>
                    <a:pt x="0" y="1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66" y="30"/>
                    <a:pt x="66" y="30"/>
                    <a:pt x="66" y="3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19"/>
                    <a:pt x="50" y="19"/>
                  </a:cubicBezTo>
                  <a:cubicBezTo>
                    <a:pt x="50" y="19"/>
                    <a:pt x="51" y="18"/>
                    <a:pt x="51" y="18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6" y="10"/>
                    <a:pt x="36" y="9"/>
                  </a:cubicBezTo>
                  <a:cubicBezTo>
                    <a:pt x="35" y="10"/>
                    <a:pt x="35" y="9"/>
                    <a:pt x="34" y="9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424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3" name="Freeform 12"/>
            <p:cNvSpPr>
              <a:spLocks noEditPoints="1"/>
            </p:cNvSpPr>
            <p:nvPr/>
          </p:nvSpPr>
          <p:spPr bwMode="auto">
            <a:xfrm>
              <a:off x="5927725" y="3379788"/>
              <a:ext cx="146050" cy="92075"/>
            </a:xfrm>
            <a:custGeom>
              <a:avLst/>
              <a:gdLst>
                <a:gd name="T0" fmla="*/ 2 w 38"/>
                <a:gd name="T1" fmla="*/ 6 h 24"/>
                <a:gd name="T2" fmla="*/ 3 w 38"/>
                <a:gd name="T3" fmla="*/ 1 h 24"/>
                <a:gd name="T4" fmla="*/ 10 w 38"/>
                <a:gd name="T5" fmla="*/ 1 h 24"/>
                <a:gd name="T6" fmla="*/ 10 w 38"/>
                <a:gd name="T7" fmla="*/ 6 h 24"/>
                <a:gd name="T8" fmla="*/ 2 w 38"/>
                <a:gd name="T9" fmla="*/ 6 h 24"/>
                <a:gd name="T10" fmla="*/ 28 w 38"/>
                <a:gd name="T11" fmla="*/ 23 h 24"/>
                <a:gd name="T12" fmla="*/ 29 w 38"/>
                <a:gd name="T13" fmla="*/ 18 h 24"/>
                <a:gd name="T14" fmla="*/ 36 w 38"/>
                <a:gd name="T15" fmla="*/ 18 h 24"/>
                <a:gd name="T16" fmla="*/ 36 w 38"/>
                <a:gd name="T17" fmla="*/ 23 h 24"/>
                <a:gd name="T18" fmla="*/ 28 w 38"/>
                <a:gd name="T1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24">
                  <a:moveTo>
                    <a:pt x="2" y="6"/>
                  </a:moveTo>
                  <a:cubicBezTo>
                    <a:pt x="0" y="5"/>
                    <a:pt x="0" y="3"/>
                    <a:pt x="3" y="1"/>
                  </a:cubicBezTo>
                  <a:cubicBezTo>
                    <a:pt x="5" y="0"/>
                    <a:pt x="8" y="0"/>
                    <a:pt x="10" y="1"/>
                  </a:cubicBezTo>
                  <a:cubicBezTo>
                    <a:pt x="12" y="3"/>
                    <a:pt x="12" y="5"/>
                    <a:pt x="10" y="6"/>
                  </a:cubicBezTo>
                  <a:cubicBezTo>
                    <a:pt x="8" y="7"/>
                    <a:pt x="4" y="7"/>
                    <a:pt x="2" y="6"/>
                  </a:cubicBezTo>
                  <a:moveTo>
                    <a:pt x="28" y="23"/>
                  </a:moveTo>
                  <a:cubicBezTo>
                    <a:pt x="26" y="22"/>
                    <a:pt x="27" y="20"/>
                    <a:pt x="29" y="18"/>
                  </a:cubicBezTo>
                  <a:cubicBezTo>
                    <a:pt x="31" y="17"/>
                    <a:pt x="34" y="17"/>
                    <a:pt x="36" y="18"/>
                  </a:cubicBezTo>
                  <a:cubicBezTo>
                    <a:pt x="38" y="20"/>
                    <a:pt x="38" y="22"/>
                    <a:pt x="36" y="23"/>
                  </a:cubicBezTo>
                  <a:cubicBezTo>
                    <a:pt x="34" y="24"/>
                    <a:pt x="30" y="24"/>
                    <a:pt x="28" y="23"/>
                  </a:cubicBezTo>
                </a:path>
              </a:pathLst>
            </a:custGeom>
            <a:solidFill>
              <a:srgbClr val="424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4" name="Freeform 13"/>
            <p:cNvSpPr/>
            <p:nvPr/>
          </p:nvSpPr>
          <p:spPr bwMode="auto">
            <a:xfrm>
              <a:off x="6027738" y="3444875"/>
              <a:ext cx="46038" cy="26988"/>
            </a:xfrm>
            <a:custGeom>
              <a:avLst/>
              <a:gdLst>
                <a:gd name="T0" fmla="*/ 10 w 12"/>
                <a:gd name="T1" fmla="*/ 1 h 7"/>
                <a:gd name="T2" fmla="*/ 3 w 12"/>
                <a:gd name="T3" fmla="*/ 1 h 7"/>
                <a:gd name="T4" fmla="*/ 2 w 12"/>
                <a:gd name="T5" fmla="*/ 6 h 7"/>
                <a:gd name="T6" fmla="*/ 10 w 12"/>
                <a:gd name="T7" fmla="*/ 6 h 7"/>
                <a:gd name="T8" fmla="*/ 10 w 12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10" y="1"/>
                  </a:moveTo>
                  <a:cubicBezTo>
                    <a:pt x="8" y="0"/>
                    <a:pt x="5" y="0"/>
                    <a:pt x="3" y="1"/>
                  </a:cubicBezTo>
                  <a:cubicBezTo>
                    <a:pt x="1" y="3"/>
                    <a:pt x="0" y="5"/>
                    <a:pt x="2" y="6"/>
                  </a:cubicBezTo>
                  <a:cubicBezTo>
                    <a:pt x="4" y="7"/>
                    <a:pt x="8" y="7"/>
                    <a:pt x="10" y="6"/>
                  </a:cubicBezTo>
                  <a:cubicBezTo>
                    <a:pt x="12" y="5"/>
                    <a:pt x="12" y="3"/>
                    <a:pt x="10" y="1"/>
                  </a:cubicBezTo>
                </a:path>
              </a:pathLst>
            </a:custGeom>
            <a:solidFill>
              <a:srgbClr val="424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5" name="Freeform 14"/>
            <p:cNvSpPr/>
            <p:nvPr/>
          </p:nvSpPr>
          <p:spPr bwMode="auto">
            <a:xfrm>
              <a:off x="5927725" y="3379788"/>
              <a:ext cx="46038" cy="26988"/>
            </a:xfrm>
            <a:custGeom>
              <a:avLst/>
              <a:gdLst>
                <a:gd name="T0" fmla="*/ 10 w 12"/>
                <a:gd name="T1" fmla="*/ 1 h 7"/>
                <a:gd name="T2" fmla="*/ 3 w 12"/>
                <a:gd name="T3" fmla="*/ 1 h 7"/>
                <a:gd name="T4" fmla="*/ 2 w 12"/>
                <a:gd name="T5" fmla="*/ 6 h 7"/>
                <a:gd name="T6" fmla="*/ 10 w 12"/>
                <a:gd name="T7" fmla="*/ 6 h 7"/>
                <a:gd name="T8" fmla="*/ 10 w 12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10" y="1"/>
                  </a:moveTo>
                  <a:cubicBezTo>
                    <a:pt x="8" y="0"/>
                    <a:pt x="5" y="0"/>
                    <a:pt x="3" y="1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4" y="7"/>
                    <a:pt x="8" y="7"/>
                    <a:pt x="10" y="6"/>
                  </a:cubicBezTo>
                  <a:cubicBezTo>
                    <a:pt x="12" y="5"/>
                    <a:pt x="12" y="3"/>
                    <a:pt x="10" y="1"/>
                  </a:cubicBezTo>
                </a:path>
              </a:pathLst>
            </a:custGeom>
            <a:solidFill>
              <a:srgbClr val="424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6" name="Freeform 15"/>
            <p:cNvSpPr/>
            <p:nvPr/>
          </p:nvSpPr>
          <p:spPr bwMode="auto">
            <a:xfrm>
              <a:off x="5816600" y="3425825"/>
              <a:ext cx="179388" cy="195263"/>
            </a:xfrm>
            <a:custGeom>
              <a:avLst/>
              <a:gdLst>
                <a:gd name="T0" fmla="*/ 0 w 113"/>
                <a:gd name="T1" fmla="*/ 0 h 123"/>
                <a:gd name="T2" fmla="*/ 0 w 113"/>
                <a:gd name="T3" fmla="*/ 50 h 123"/>
                <a:gd name="T4" fmla="*/ 113 w 113"/>
                <a:gd name="T5" fmla="*/ 123 h 123"/>
                <a:gd name="T6" fmla="*/ 113 w 113"/>
                <a:gd name="T7" fmla="*/ 72 h 123"/>
                <a:gd name="T8" fmla="*/ 0 w 113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23">
                  <a:moveTo>
                    <a:pt x="0" y="0"/>
                  </a:moveTo>
                  <a:lnTo>
                    <a:pt x="0" y="50"/>
                  </a:lnTo>
                  <a:lnTo>
                    <a:pt x="113" y="123"/>
                  </a:lnTo>
                  <a:lnTo>
                    <a:pt x="113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2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7" name="Freeform 16"/>
            <p:cNvSpPr/>
            <p:nvPr/>
          </p:nvSpPr>
          <p:spPr bwMode="auto">
            <a:xfrm>
              <a:off x="6069013" y="3471863"/>
              <a:ext cx="38100" cy="41275"/>
            </a:xfrm>
            <a:custGeom>
              <a:avLst/>
              <a:gdLst>
                <a:gd name="T0" fmla="*/ 0 w 24"/>
                <a:gd name="T1" fmla="*/ 16 h 26"/>
                <a:gd name="T2" fmla="*/ 0 w 24"/>
                <a:gd name="T3" fmla="*/ 26 h 26"/>
                <a:gd name="T4" fmla="*/ 24 w 24"/>
                <a:gd name="T5" fmla="*/ 9 h 26"/>
                <a:gd name="T6" fmla="*/ 24 w 24"/>
                <a:gd name="T7" fmla="*/ 0 h 26"/>
                <a:gd name="T8" fmla="*/ 0 w 24"/>
                <a:gd name="T9" fmla="*/ 1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6">
                  <a:moveTo>
                    <a:pt x="0" y="16"/>
                  </a:moveTo>
                  <a:lnTo>
                    <a:pt x="0" y="26"/>
                  </a:lnTo>
                  <a:lnTo>
                    <a:pt x="24" y="9"/>
                  </a:lnTo>
                  <a:lnTo>
                    <a:pt x="24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8" name="Freeform 17"/>
            <p:cNvSpPr/>
            <p:nvPr/>
          </p:nvSpPr>
          <p:spPr bwMode="auto">
            <a:xfrm>
              <a:off x="5821363" y="3440113"/>
              <a:ext cx="149225" cy="207963"/>
            </a:xfrm>
            <a:custGeom>
              <a:avLst/>
              <a:gdLst>
                <a:gd name="T0" fmla="*/ 0 w 94"/>
                <a:gd name="T1" fmla="*/ 0 h 131"/>
                <a:gd name="T2" fmla="*/ 74 w 94"/>
                <a:gd name="T3" fmla="*/ 75 h 131"/>
                <a:gd name="T4" fmla="*/ 74 w 94"/>
                <a:gd name="T5" fmla="*/ 80 h 131"/>
                <a:gd name="T6" fmla="*/ 94 w 94"/>
                <a:gd name="T7" fmla="*/ 99 h 131"/>
                <a:gd name="T8" fmla="*/ 94 w 94"/>
                <a:gd name="T9" fmla="*/ 131 h 131"/>
                <a:gd name="T10" fmla="*/ 81 w 94"/>
                <a:gd name="T11" fmla="*/ 121 h 131"/>
                <a:gd name="T12" fmla="*/ 0 w 94"/>
                <a:gd name="T13" fmla="*/ 36 h 131"/>
                <a:gd name="T14" fmla="*/ 0 w 94"/>
                <a:gd name="T1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131">
                  <a:moveTo>
                    <a:pt x="0" y="0"/>
                  </a:moveTo>
                  <a:lnTo>
                    <a:pt x="74" y="75"/>
                  </a:lnTo>
                  <a:lnTo>
                    <a:pt x="74" y="80"/>
                  </a:lnTo>
                  <a:lnTo>
                    <a:pt x="94" y="99"/>
                  </a:lnTo>
                  <a:lnTo>
                    <a:pt x="94" y="131"/>
                  </a:lnTo>
                  <a:lnTo>
                    <a:pt x="81" y="121"/>
                  </a:lnTo>
                  <a:lnTo>
                    <a:pt x="0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2D1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9" name="Freeform 18"/>
            <p:cNvSpPr/>
            <p:nvPr/>
          </p:nvSpPr>
          <p:spPr bwMode="auto">
            <a:xfrm>
              <a:off x="5878513" y="3616325"/>
              <a:ext cx="92075" cy="53975"/>
            </a:xfrm>
            <a:custGeom>
              <a:avLst/>
              <a:gdLst>
                <a:gd name="T0" fmla="*/ 24 w 24"/>
                <a:gd name="T1" fmla="*/ 8 h 14"/>
                <a:gd name="T2" fmla="*/ 16 w 24"/>
                <a:gd name="T3" fmla="*/ 0 h 14"/>
                <a:gd name="T4" fmla="*/ 4 w 24"/>
                <a:gd name="T5" fmla="*/ 5 h 14"/>
                <a:gd name="T6" fmla="*/ 3 w 24"/>
                <a:gd name="T7" fmla="*/ 12 h 14"/>
                <a:gd name="T8" fmla="*/ 15 w 24"/>
                <a:gd name="T9" fmla="*/ 13 h 14"/>
                <a:gd name="T10" fmla="*/ 24 w 24"/>
                <a:gd name="T1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4">
                  <a:moveTo>
                    <a:pt x="24" y="8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4" y="4"/>
                    <a:pt x="4" y="5"/>
                  </a:cubicBezTo>
                  <a:cubicBezTo>
                    <a:pt x="0" y="7"/>
                    <a:pt x="0" y="10"/>
                    <a:pt x="3" y="12"/>
                  </a:cubicBezTo>
                  <a:cubicBezTo>
                    <a:pt x="6" y="14"/>
                    <a:pt x="11" y="14"/>
                    <a:pt x="15" y="13"/>
                  </a:cubicBezTo>
                  <a:lnTo>
                    <a:pt x="24" y="8"/>
                  </a:lnTo>
                  <a:close/>
                </a:path>
              </a:pathLst>
            </a:custGeom>
            <a:solidFill>
              <a:srgbClr val="F3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0" name="Freeform 19"/>
            <p:cNvSpPr/>
            <p:nvPr/>
          </p:nvSpPr>
          <p:spPr bwMode="auto">
            <a:xfrm>
              <a:off x="5881688" y="3608388"/>
              <a:ext cx="65088" cy="58738"/>
            </a:xfrm>
            <a:custGeom>
              <a:avLst/>
              <a:gdLst>
                <a:gd name="T0" fmla="*/ 17 w 17"/>
                <a:gd name="T1" fmla="*/ 9 h 15"/>
                <a:gd name="T2" fmla="*/ 17 w 17"/>
                <a:gd name="T3" fmla="*/ 9 h 15"/>
                <a:gd name="T4" fmla="*/ 17 w 17"/>
                <a:gd name="T5" fmla="*/ 0 h 15"/>
                <a:gd name="T6" fmla="*/ 0 w 17"/>
                <a:gd name="T7" fmla="*/ 0 h 15"/>
                <a:gd name="T8" fmla="*/ 0 w 17"/>
                <a:gd name="T9" fmla="*/ 9 h 15"/>
                <a:gd name="T10" fmla="*/ 0 w 17"/>
                <a:gd name="T11" fmla="*/ 9 h 15"/>
                <a:gd name="T12" fmla="*/ 2 w 17"/>
                <a:gd name="T13" fmla="*/ 13 h 15"/>
                <a:gd name="T14" fmla="*/ 15 w 17"/>
                <a:gd name="T15" fmla="*/ 13 h 15"/>
                <a:gd name="T16" fmla="*/ 17 w 17"/>
                <a:gd name="T1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5">
                  <a:moveTo>
                    <a:pt x="17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1" y="11"/>
                    <a:pt x="2" y="13"/>
                  </a:cubicBezTo>
                  <a:cubicBezTo>
                    <a:pt x="6" y="15"/>
                    <a:pt x="11" y="15"/>
                    <a:pt x="15" y="13"/>
                  </a:cubicBezTo>
                  <a:cubicBezTo>
                    <a:pt x="16" y="11"/>
                    <a:pt x="17" y="10"/>
                    <a:pt x="17" y="9"/>
                  </a:cubicBezTo>
                  <a:close/>
                </a:path>
              </a:pathLst>
            </a:custGeom>
            <a:solidFill>
              <a:srgbClr val="2E2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1" name="Freeform 20"/>
            <p:cNvSpPr/>
            <p:nvPr/>
          </p:nvSpPr>
          <p:spPr bwMode="auto">
            <a:xfrm>
              <a:off x="5878513" y="3586163"/>
              <a:ext cx="71438" cy="46038"/>
            </a:xfrm>
            <a:custGeom>
              <a:avLst/>
              <a:gdLst>
                <a:gd name="T0" fmla="*/ 16 w 19"/>
                <a:gd name="T1" fmla="*/ 2 h 12"/>
                <a:gd name="T2" fmla="*/ 4 w 19"/>
                <a:gd name="T3" fmla="*/ 2 h 12"/>
                <a:gd name="T4" fmla="*/ 3 w 19"/>
                <a:gd name="T5" fmla="*/ 9 h 12"/>
                <a:gd name="T6" fmla="*/ 16 w 19"/>
                <a:gd name="T7" fmla="*/ 9 h 12"/>
                <a:gd name="T8" fmla="*/ 16 w 19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">
                  <a:moveTo>
                    <a:pt x="16" y="2"/>
                  </a:moveTo>
                  <a:cubicBezTo>
                    <a:pt x="13" y="0"/>
                    <a:pt x="7" y="0"/>
                    <a:pt x="4" y="2"/>
                  </a:cubicBezTo>
                  <a:cubicBezTo>
                    <a:pt x="0" y="4"/>
                    <a:pt x="0" y="7"/>
                    <a:pt x="3" y="9"/>
                  </a:cubicBezTo>
                  <a:cubicBezTo>
                    <a:pt x="7" y="12"/>
                    <a:pt x="12" y="12"/>
                    <a:pt x="16" y="9"/>
                  </a:cubicBezTo>
                  <a:cubicBezTo>
                    <a:pt x="19" y="7"/>
                    <a:pt x="19" y="4"/>
                    <a:pt x="16" y="2"/>
                  </a:cubicBezTo>
                </a:path>
              </a:pathLst>
            </a:custGeom>
            <a:solidFill>
              <a:srgbClr val="4241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2" name="Freeform 21"/>
            <p:cNvSpPr/>
            <p:nvPr/>
          </p:nvSpPr>
          <p:spPr bwMode="auto">
            <a:xfrm>
              <a:off x="5878513" y="3567113"/>
              <a:ext cx="92075" cy="53975"/>
            </a:xfrm>
            <a:custGeom>
              <a:avLst/>
              <a:gdLst>
                <a:gd name="T0" fmla="*/ 24 w 24"/>
                <a:gd name="T1" fmla="*/ 8 h 14"/>
                <a:gd name="T2" fmla="*/ 16 w 24"/>
                <a:gd name="T3" fmla="*/ 0 h 14"/>
                <a:gd name="T4" fmla="*/ 4 w 24"/>
                <a:gd name="T5" fmla="*/ 5 h 14"/>
                <a:gd name="T6" fmla="*/ 3 w 24"/>
                <a:gd name="T7" fmla="*/ 12 h 14"/>
                <a:gd name="T8" fmla="*/ 15 w 24"/>
                <a:gd name="T9" fmla="*/ 13 h 14"/>
                <a:gd name="T10" fmla="*/ 24 w 24"/>
                <a:gd name="T1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4">
                  <a:moveTo>
                    <a:pt x="24" y="8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4" y="4"/>
                    <a:pt x="4" y="5"/>
                  </a:cubicBezTo>
                  <a:cubicBezTo>
                    <a:pt x="0" y="7"/>
                    <a:pt x="0" y="10"/>
                    <a:pt x="3" y="12"/>
                  </a:cubicBezTo>
                  <a:cubicBezTo>
                    <a:pt x="6" y="14"/>
                    <a:pt x="11" y="14"/>
                    <a:pt x="15" y="13"/>
                  </a:cubicBezTo>
                  <a:lnTo>
                    <a:pt x="24" y="8"/>
                  </a:lnTo>
                  <a:close/>
                </a:path>
              </a:pathLst>
            </a:custGeom>
            <a:solidFill>
              <a:srgbClr val="F3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3" name="Freeform 22"/>
            <p:cNvSpPr/>
            <p:nvPr/>
          </p:nvSpPr>
          <p:spPr bwMode="auto">
            <a:xfrm>
              <a:off x="5821363" y="3459163"/>
              <a:ext cx="87313" cy="115888"/>
            </a:xfrm>
            <a:custGeom>
              <a:avLst/>
              <a:gdLst>
                <a:gd name="T0" fmla="*/ 0 w 23"/>
                <a:gd name="T1" fmla="*/ 0 h 30"/>
                <a:gd name="T2" fmla="*/ 20 w 23"/>
                <a:gd name="T3" fmla="*/ 20 h 30"/>
                <a:gd name="T4" fmla="*/ 20 w 23"/>
                <a:gd name="T5" fmla="*/ 26 h 30"/>
                <a:gd name="T6" fmla="*/ 0 w 23"/>
                <a:gd name="T7" fmla="*/ 6 h 30"/>
                <a:gd name="T8" fmla="*/ 0 w 23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0">
                  <a:moveTo>
                    <a:pt x="0" y="0"/>
                  </a:moveTo>
                  <a:cubicBezTo>
                    <a:pt x="0" y="0"/>
                    <a:pt x="17" y="18"/>
                    <a:pt x="20" y="20"/>
                  </a:cubicBezTo>
                  <a:cubicBezTo>
                    <a:pt x="23" y="23"/>
                    <a:pt x="23" y="30"/>
                    <a:pt x="20" y="26"/>
                  </a:cubicBezTo>
                  <a:cubicBezTo>
                    <a:pt x="17" y="23"/>
                    <a:pt x="0" y="6"/>
                    <a:pt x="0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E2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4" name="Freeform 23"/>
            <p:cNvSpPr/>
            <p:nvPr/>
          </p:nvSpPr>
          <p:spPr bwMode="auto">
            <a:xfrm>
              <a:off x="5905500" y="3594100"/>
              <a:ext cx="19050" cy="11113"/>
            </a:xfrm>
            <a:custGeom>
              <a:avLst/>
              <a:gdLst>
                <a:gd name="T0" fmla="*/ 4 w 5"/>
                <a:gd name="T1" fmla="*/ 0 h 3"/>
                <a:gd name="T2" fmla="*/ 1 w 5"/>
                <a:gd name="T3" fmla="*/ 0 h 3"/>
                <a:gd name="T4" fmla="*/ 1 w 5"/>
                <a:gd name="T5" fmla="*/ 2 h 3"/>
                <a:gd name="T6" fmla="*/ 4 w 5"/>
                <a:gd name="T7" fmla="*/ 2 h 3"/>
                <a:gd name="T8" fmla="*/ 4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4" y="0"/>
                  </a:moveTo>
                  <a:cubicBezTo>
                    <a:pt x="3" y="0"/>
                    <a:pt x="2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2" y="3"/>
                    <a:pt x="3" y="3"/>
                    <a:pt x="4" y="2"/>
                  </a:cubicBezTo>
                  <a:cubicBezTo>
                    <a:pt x="5" y="2"/>
                    <a:pt x="5" y="1"/>
                    <a:pt x="4" y="0"/>
                  </a:cubicBezTo>
                </a:path>
              </a:pathLst>
            </a:custGeom>
            <a:solidFill>
              <a:srgbClr val="2E2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5" name="Freeform 24"/>
            <p:cNvSpPr/>
            <p:nvPr/>
          </p:nvSpPr>
          <p:spPr bwMode="auto">
            <a:xfrm>
              <a:off x="6107113" y="3340100"/>
              <a:ext cx="38100" cy="23813"/>
            </a:xfrm>
            <a:custGeom>
              <a:avLst/>
              <a:gdLst>
                <a:gd name="T0" fmla="*/ 20 w 24"/>
                <a:gd name="T1" fmla="*/ 5 h 15"/>
                <a:gd name="T2" fmla="*/ 10 w 24"/>
                <a:gd name="T3" fmla="*/ 0 h 15"/>
                <a:gd name="T4" fmla="*/ 5 w 24"/>
                <a:gd name="T5" fmla="*/ 3 h 15"/>
                <a:gd name="T6" fmla="*/ 0 w 24"/>
                <a:gd name="T7" fmla="*/ 3 h 15"/>
                <a:gd name="T8" fmla="*/ 0 w 24"/>
                <a:gd name="T9" fmla="*/ 5 h 15"/>
                <a:gd name="T10" fmla="*/ 15 w 24"/>
                <a:gd name="T11" fmla="*/ 15 h 15"/>
                <a:gd name="T12" fmla="*/ 24 w 24"/>
                <a:gd name="T13" fmla="*/ 8 h 15"/>
                <a:gd name="T14" fmla="*/ 24 w 24"/>
                <a:gd name="T15" fmla="*/ 5 h 15"/>
                <a:gd name="T16" fmla="*/ 20 w 24"/>
                <a:gd name="T1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15">
                  <a:moveTo>
                    <a:pt x="20" y="5"/>
                  </a:moveTo>
                  <a:lnTo>
                    <a:pt x="10" y="0"/>
                  </a:lnTo>
                  <a:lnTo>
                    <a:pt x="5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15" y="15"/>
                  </a:lnTo>
                  <a:lnTo>
                    <a:pt x="24" y="8"/>
                  </a:lnTo>
                  <a:lnTo>
                    <a:pt x="24" y="5"/>
                  </a:lnTo>
                  <a:lnTo>
                    <a:pt x="20" y="5"/>
                  </a:lnTo>
                  <a:close/>
                </a:path>
              </a:pathLst>
            </a:custGeom>
            <a:solidFill>
              <a:srgbClr val="D2D1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6" name="Freeform 25"/>
            <p:cNvSpPr/>
            <p:nvPr/>
          </p:nvSpPr>
          <p:spPr bwMode="auto">
            <a:xfrm>
              <a:off x="6107113" y="3333750"/>
              <a:ext cx="38100" cy="26988"/>
            </a:xfrm>
            <a:custGeom>
              <a:avLst/>
              <a:gdLst>
                <a:gd name="T0" fmla="*/ 24 w 24"/>
                <a:gd name="T1" fmla="*/ 9 h 17"/>
                <a:gd name="T2" fmla="*/ 10 w 24"/>
                <a:gd name="T3" fmla="*/ 0 h 17"/>
                <a:gd name="T4" fmla="*/ 0 w 24"/>
                <a:gd name="T5" fmla="*/ 7 h 17"/>
                <a:gd name="T6" fmla="*/ 15 w 24"/>
                <a:gd name="T7" fmla="*/ 17 h 17"/>
                <a:gd name="T8" fmla="*/ 24 w 24"/>
                <a:gd name="T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7">
                  <a:moveTo>
                    <a:pt x="24" y="9"/>
                  </a:moveTo>
                  <a:lnTo>
                    <a:pt x="10" y="0"/>
                  </a:lnTo>
                  <a:lnTo>
                    <a:pt x="0" y="7"/>
                  </a:lnTo>
                  <a:lnTo>
                    <a:pt x="15" y="17"/>
                  </a:lnTo>
                  <a:lnTo>
                    <a:pt x="24" y="9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7" name="Freeform 26"/>
            <p:cNvSpPr/>
            <p:nvPr/>
          </p:nvSpPr>
          <p:spPr bwMode="auto">
            <a:xfrm>
              <a:off x="6107113" y="3333750"/>
              <a:ext cx="38100" cy="26988"/>
            </a:xfrm>
            <a:custGeom>
              <a:avLst/>
              <a:gdLst>
                <a:gd name="T0" fmla="*/ 24 w 24"/>
                <a:gd name="T1" fmla="*/ 9 h 17"/>
                <a:gd name="T2" fmla="*/ 10 w 24"/>
                <a:gd name="T3" fmla="*/ 0 h 17"/>
                <a:gd name="T4" fmla="*/ 0 w 24"/>
                <a:gd name="T5" fmla="*/ 7 h 17"/>
                <a:gd name="T6" fmla="*/ 15 w 24"/>
                <a:gd name="T7" fmla="*/ 17 h 17"/>
                <a:gd name="T8" fmla="*/ 24 w 24"/>
                <a:gd name="T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7">
                  <a:moveTo>
                    <a:pt x="24" y="9"/>
                  </a:moveTo>
                  <a:lnTo>
                    <a:pt x="10" y="0"/>
                  </a:lnTo>
                  <a:lnTo>
                    <a:pt x="0" y="7"/>
                  </a:lnTo>
                  <a:lnTo>
                    <a:pt x="15" y="17"/>
                  </a:lnTo>
                  <a:lnTo>
                    <a:pt x="24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08" name="Rectangle 98"/>
          <p:cNvSpPr/>
          <p:nvPr/>
        </p:nvSpPr>
        <p:spPr>
          <a:xfrm>
            <a:off x="456604" y="5499104"/>
            <a:ext cx="30158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defRPr/>
            </a:pPr>
            <a:r>
              <a:rPr lang="en-US" altLang="zh-CN" sz="2400" dirty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4</a:t>
            </a: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.  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蜂鸣器（</a:t>
            </a:r>
            <a:r>
              <a:rPr lang="en-US" altLang="zh-CN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Buzzer</a:t>
            </a:r>
            <a:r>
              <a:rPr lang="zh-CN" altLang="en-US" sz="2400" dirty="0" smtClean="0">
                <a:solidFill>
                  <a:prstClr val="black"/>
                </a:solidFill>
                <a:latin typeface="microduino" panose="00000500000000000000" pitchFamily="50" charset="0"/>
                <a:ea typeface="微软雅黑" panose="020B0503020204020204" pitchFamily="34" charset="-122"/>
                <a:cs typeface="Hiragino Sans GB W3"/>
                <a:sym typeface="Arial" panose="020B0604020202020204" pitchFamily="34" charset="0"/>
              </a:rPr>
              <a:t>）</a:t>
            </a:r>
            <a:endParaRPr lang="en-US" altLang="zh-CN" sz="2400" dirty="0">
              <a:solidFill>
                <a:prstClr val="black"/>
              </a:solidFill>
              <a:latin typeface="microduino" panose="00000500000000000000" pitchFamily="50" charset="0"/>
              <a:ea typeface="微软雅黑" panose="020B0503020204020204" pitchFamily="34" charset="-122"/>
              <a:cs typeface="Hiragino Sans GB W3"/>
              <a:sym typeface="Arial" panose="020B0604020202020204" pitchFamily="34" charset="0"/>
            </a:endParaRPr>
          </a:p>
        </p:txBody>
      </p:sp>
      <p:cxnSp>
        <p:nvCxnSpPr>
          <p:cNvPr id="609" name="Straight Connector 30"/>
          <p:cNvCxnSpPr/>
          <p:nvPr/>
        </p:nvCxnSpPr>
        <p:spPr>
          <a:xfrm flipV="1">
            <a:off x="4047884" y="5704365"/>
            <a:ext cx="1197337" cy="72436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21" name="组合 620"/>
          <p:cNvGrpSpPr/>
          <p:nvPr/>
        </p:nvGrpSpPr>
        <p:grpSpPr>
          <a:xfrm>
            <a:off x="5844198" y="5433707"/>
            <a:ext cx="879906" cy="592457"/>
            <a:chOff x="5773738" y="3214688"/>
            <a:chExt cx="636588" cy="42862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2" name="Freeform 5"/>
            <p:cNvSpPr>
              <a:spLocks noEditPoints="1"/>
            </p:cNvSpPr>
            <p:nvPr/>
          </p:nvSpPr>
          <p:spPr bwMode="auto">
            <a:xfrm>
              <a:off x="5778500" y="3238501"/>
              <a:ext cx="628650" cy="404813"/>
            </a:xfrm>
            <a:custGeom>
              <a:avLst/>
              <a:gdLst>
                <a:gd name="T0" fmla="*/ 163 w 165"/>
                <a:gd name="T1" fmla="*/ 48 h 105"/>
                <a:gd name="T2" fmla="*/ 162 w 165"/>
                <a:gd name="T3" fmla="*/ 48 h 105"/>
                <a:gd name="T4" fmla="*/ 92 w 165"/>
                <a:gd name="T5" fmla="*/ 2 h 105"/>
                <a:gd name="T6" fmla="*/ 77 w 165"/>
                <a:gd name="T7" fmla="*/ 2 h 105"/>
                <a:gd name="T8" fmla="*/ 4 w 165"/>
                <a:gd name="T9" fmla="*/ 47 h 105"/>
                <a:gd name="T10" fmla="*/ 3 w 165"/>
                <a:gd name="T11" fmla="*/ 48 h 105"/>
                <a:gd name="T12" fmla="*/ 0 w 165"/>
                <a:gd name="T13" fmla="*/ 47 h 105"/>
                <a:gd name="T14" fmla="*/ 0 w 165"/>
                <a:gd name="T15" fmla="*/ 52 h 105"/>
                <a:gd name="T16" fmla="*/ 0 w 165"/>
                <a:gd name="T17" fmla="*/ 52 h 105"/>
                <a:gd name="T18" fmla="*/ 0 w 165"/>
                <a:gd name="T19" fmla="*/ 52 h 105"/>
                <a:gd name="T20" fmla="*/ 0 w 165"/>
                <a:gd name="T21" fmla="*/ 52 h 105"/>
                <a:gd name="T22" fmla="*/ 3 w 165"/>
                <a:gd name="T23" fmla="*/ 57 h 105"/>
                <a:gd name="T24" fmla="*/ 73 w 165"/>
                <a:gd name="T25" fmla="*/ 102 h 105"/>
                <a:gd name="T26" fmla="*/ 88 w 165"/>
                <a:gd name="T27" fmla="*/ 102 h 105"/>
                <a:gd name="T28" fmla="*/ 162 w 165"/>
                <a:gd name="T29" fmla="*/ 57 h 105"/>
                <a:gd name="T30" fmla="*/ 165 w 165"/>
                <a:gd name="T31" fmla="*/ 52 h 105"/>
                <a:gd name="T32" fmla="*/ 165 w 165"/>
                <a:gd name="T33" fmla="*/ 52 h 105"/>
                <a:gd name="T34" fmla="*/ 165 w 165"/>
                <a:gd name="T35" fmla="*/ 47 h 105"/>
                <a:gd name="T36" fmla="*/ 163 w 165"/>
                <a:gd name="T37" fmla="*/ 48 h 105"/>
                <a:gd name="T38" fmla="*/ 21 w 165"/>
                <a:gd name="T39" fmla="*/ 55 h 105"/>
                <a:gd name="T40" fmla="*/ 13 w 165"/>
                <a:gd name="T41" fmla="*/ 55 h 105"/>
                <a:gd name="T42" fmla="*/ 14 w 165"/>
                <a:gd name="T43" fmla="*/ 50 h 105"/>
                <a:gd name="T44" fmla="*/ 22 w 165"/>
                <a:gd name="T45" fmla="*/ 50 h 105"/>
                <a:gd name="T46" fmla="*/ 21 w 165"/>
                <a:gd name="T47" fmla="*/ 55 h 105"/>
                <a:gd name="T48" fmla="*/ 85 w 165"/>
                <a:gd name="T49" fmla="*/ 96 h 105"/>
                <a:gd name="T50" fmla="*/ 77 w 165"/>
                <a:gd name="T51" fmla="*/ 96 h 105"/>
                <a:gd name="T52" fmla="*/ 77 w 165"/>
                <a:gd name="T53" fmla="*/ 91 h 105"/>
                <a:gd name="T54" fmla="*/ 85 w 165"/>
                <a:gd name="T55" fmla="*/ 91 h 105"/>
                <a:gd name="T56" fmla="*/ 85 w 165"/>
                <a:gd name="T57" fmla="*/ 96 h 105"/>
                <a:gd name="T58" fmla="*/ 88 w 165"/>
                <a:gd name="T59" fmla="*/ 14 h 105"/>
                <a:gd name="T60" fmla="*/ 81 w 165"/>
                <a:gd name="T61" fmla="*/ 14 h 105"/>
                <a:gd name="T62" fmla="*/ 81 w 165"/>
                <a:gd name="T63" fmla="*/ 9 h 105"/>
                <a:gd name="T64" fmla="*/ 89 w 165"/>
                <a:gd name="T65" fmla="*/ 9 h 105"/>
                <a:gd name="T66" fmla="*/ 88 w 165"/>
                <a:gd name="T67" fmla="*/ 14 h 105"/>
                <a:gd name="T68" fmla="*/ 152 w 165"/>
                <a:gd name="T69" fmla="*/ 55 h 105"/>
                <a:gd name="T70" fmla="*/ 151 w 165"/>
                <a:gd name="T71" fmla="*/ 55 h 105"/>
                <a:gd name="T72" fmla="*/ 144 w 165"/>
                <a:gd name="T73" fmla="*/ 55 h 105"/>
                <a:gd name="T74" fmla="*/ 144 w 165"/>
                <a:gd name="T75" fmla="*/ 50 h 105"/>
                <a:gd name="T76" fmla="*/ 152 w 165"/>
                <a:gd name="T77" fmla="*/ 50 h 105"/>
                <a:gd name="T78" fmla="*/ 152 w 165"/>
                <a:gd name="T79" fmla="*/ 5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5" h="105">
                  <a:moveTo>
                    <a:pt x="163" y="48"/>
                  </a:moveTo>
                  <a:cubicBezTo>
                    <a:pt x="163" y="48"/>
                    <a:pt x="163" y="48"/>
                    <a:pt x="162" y="48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88" y="0"/>
                    <a:pt x="82" y="0"/>
                    <a:pt x="77" y="2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3" y="47"/>
                    <a:pt x="3" y="47"/>
                    <a:pt x="3" y="48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1" y="55"/>
                    <a:pt x="3" y="57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7" y="105"/>
                    <a:pt x="84" y="105"/>
                    <a:pt x="88" y="102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4" y="56"/>
                    <a:pt x="165" y="54"/>
                    <a:pt x="165" y="52"/>
                  </a:cubicBezTo>
                  <a:cubicBezTo>
                    <a:pt x="165" y="52"/>
                    <a:pt x="165" y="52"/>
                    <a:pt x="165" y="52"/>
                  </a:cubicBezTo>
                  <a:cubicBezTo>
                    <a:pt x="165" y="47"/>
                    <a:pt x="165" y="47"/>
                    <a:pt x="165" y="47"/>
                  </a:cubicBezTo>
                  <a:lnTo>
                    <a:pt x="163" y="48"/>
                  </a:lnTo>
                  <a:close/>
                  <a:moveTo>
                    <a:pt x="21" y="55"/>
                  </a:moveTo>
                  <a:cubicBezTo>
                    <a:pt x="19" y="56"/>
                    <a:pt x="16" y="56"/>
                    <a:pt x="13" y="55"/>
                  </a:cubicBezTo>
                  <a:cubicBezTo>
                    <a:pt x="11" y="53"/>
                    <a:pt x="11" y="51"/>
                    <a:pt x="14" y="50"/>
                  </a:cubicBezTo>
                  <a:cubicBezTo>
                    <a:pt x="16" y="48"/>
                    <a:pt x="19" y="48"/>
                    <a:pt x="22" y="50"/>
                  </a:cubicBezTo>
                  <a:cubicBezTo>
                    <a:pt x="24" y="51"/>
                    <a:pt x="24" y="53"/>
                    <a:pt x="21" y="55"/>
                  </a:cubicBezTo>
                  <a:close/>
                  <a:moveTo>
                    <a:pt x="85" y="96"/>
                  </a:moveTo>
                  <a:cubicBezTo>
                    <a:pt x="82" y="97"/>
                    <a:pt x="79" y="97"/>
                    <a:pt x="77" y="96"/>
                  </a:cubicBezTo>
                  <a:cubicBezTo>
                    <a:pt x="75" y="94"/>
                    <a:pt x="75" y="92"/>
                    <a:pt x="77" y="91"/>
                  </a:cubicBezTo>
                  <a:cubicBezTo>
                    <a:pt x="79" y="89"/>
                    <a:pt x="83" y="89"/>
                    <a:pt x="85" y="91"/>
                  </a:cubicBezTo>
                  <a:cubicBezTo>
                    <a:pt x="87" y="92"/>
                    <a:pt x="87" y="94"/>
                    <a:pt x="85" y="96"/>
                  </a:cubicBezTo>
                  <a:close/>
                  <a:moveTo>
                    <a:pt x="88" y="14"/>
                  </a:moveTo>
                  <a:cubicBezTo>
                    <a:pt x="86" y="15"/>
                    <a:pt x="83" y="15"/>
                    <a:pt x="81" y="14"/>
                  </a:cubicBezTo>
                  <a:cubicBezTo>
                    <a:pt x="78" y="12"/>
                    <a:pt x="79" y="10"/>
                    <a:pt x="81" y="9"/>
                  </a:cubicBezTo>
                  <a:cubicBezTo>
                    <a:pt x="83" y="7"/>
                    <a:pt x="87" y="7"/>
                    <a:pt x="89" y="9"/>
                  </a:cubicBezTo>
                  <a:cubicBezTo>
                    <a:pt x="91" y="10"/>
                    <a:pt x="91" y="12"/>
                    <a:pt x="88" y="14"/>
                  </a:cubicBezTo>
                  <a:close/>
                  <a:moveTo>
                    <a:pt x="152" y="55"/>
                  </a:moveTo>
                  <a:cubicBezTo>
                    <a:pt x="151" y="55"/>
                    <a:pt x="151" y="55"/>
                    <a:pt x="151" y="55"/>
                  </a:cubicBezTo>
                  <a:cubicBezTo>
                    <a:pt x="149" y="56"/>
                    <a:pt x="146" y="56"/>
                    <a:pt x="144" y="55"/>
                  </a:cubicBezTo>
                  <a:cubicBezTo>
                    <a:pt x="142" y="53"/>
                    <a:pt x="142" y="51"/>
                    <a:pt x="144" y="50"/>
                  </a:cubicBezTo>
                  <a:cubicBezTo>
                    <a:pt x="146" y="48"/>
                    <a:pt x="150" y="48"/>
                    <a:pt x="152" y="50"/>
                  </a:cubicBezTo>
                  <a:cubicBezTo>
                    <a:pt x="154" y="51"/>
                    <a:pt x="154" y="53"/>
                    <a:pt x="152" y="55"/>
                  </a:cubicBezTo>
                  <a:close/>
                </a:path>
              </a:pathLst>
            </a:custGeom>
            <a:solidFill>
              <a:srgbClr val="D2D1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3" name="Freeform 6"/>
            <p:cNvSpPr>
              <a:spLocks noEditPoints="1"/>
            </p:cNvSpPr>
            <p:nvPr/>
          </p:nvSpPr>
          <p:spPr bwMode="auto">
            <a:xfrm>
              <a:off x="5773738" y="3214688"/>
              <a:ext cx="636588" cy="406400"/>
            </a:xfrm>
            <a:custGeom>
              <a:avLst/>
              <a:gdLst>
                <a:gd name="T0" fmla="*/ 14 w 167"/>
                <a:gd name="T1" fmla="*/ 55 h 105"/>
                <a:gd name="T2" fmla="*/ 15 w 167"/>
                <a:gd name="T3" fmla="*/ 50 h 105"/>
                <a:gd name="T4" fmla="*/ 23 w 167"/>
                <a:gd name="T5" fmla="*/ 50 h 105"/>
                <a:gd name="T6" fmla="*/ 22 w 167"/>
                <a:gd name="T7" fmla="*/ 55 h 105"/>
                <a:gd name="T8" fmla="*/ 14 w 167"/>
                <a:gd name="T9" fmla="*/ 55 h 105"/>
                <a:gd name="T10" fmla="*/ 78 w 167"/>
                <a:gd name="T11" fmla="*/ 96 h 105"/>
                <a:gd name="T12" fmla="*/ 78 w 167"/>
                <a:gd name="T13" fmla="*/ 91 h 105"/>
                <a:gd name="T14" fmla="*/ 86 w 167"/>
                <a:gd name="T15" fmla="*/ 91 h 105"/>
                <a:gd name="T16" fmla="*/ 86 w 167"/>
                <a:gd name="T17" fmla="*/ 96 h 105"/>
                <a:gd name="T18" fmla="*/ 78 w 167"/>
                <a:gd name="T19" fmla="*/ 96 h 105"/>
                <a:gd name="T20" fmla="*/ 82 w 167"/>
                <a:gd name="T21" fmla="*/ 14 h 105"/>
                <a:gd name="T22" fmla="*/ 82 w 167"/>
                <a:gd name="T23" fmla="*/ 9 h 105"/>
                <a:gd name="T24" fmla="*/ 90 w 167"/>
                <a:gd name="T25" fmla="*/ 9 h 105"/>
                <a:gd name="T26" fmla="*/ 89 w 167"/>
                <a:gd name="T27" fmla="*/ 14 h 105"/>
                <a:gd name="T28" fmla="*/ 82 w 167"/>
                <a:gd name="T29" fmla="*/ 14 h 105"/>
                <a:gd name="T30" fmla="*/ 145 w 167"/>
                <a:gd name="T31" fmla="*/ 55 h 105"/>
                <a:gd name="T32" fmla="*/ 145 w 167"/>
                <a:gd name="T33" fmla="*/ 50 h 105"/>
                <a:gd name="T34" fmla="*/ 153 w 167"/>
                <a:gd name="T35" fmla="*/ 50 h 105"/>
                <a:gd name="T36" fmla="*/ 153 w 167"/>
                <a:gd name="T37" fmla="*/ 55 h 105"/>
                <a:gd name="T38" fmla="*/ 145 w 167"/>
                <a:gd name="T39" fmla="*/ 55 h 105"/>
                <a:gd name="T40" fmla="*/ 163 w 167"/>
                <a:gd name="T41" fmla="*/ 48 h 105"/>
                <a:gd name="T42" fmla="*/ 93 w 167"/>
                <a:gd name="T43" fmla="*/ 3 h 105"/>
                <a:gd name="T44" fmla="*/ 78 w 167"/>
                <a:gd name="T45" fmla="*/ 3 h 105"/>
                <a:gd name="T46" fmla="*/ 5 w 167"/>
                <a:gd name="T47" fmla="*/ 48 h 105"/>
                <a:gd name="T48" fmla="*/ 4 w 167"/>
                <a:gd name="T49" fmla="*/ 57 h 105"/>
                <a:gd name="T50" fmla="*/ 74 w 167"/>
                <a:gd name="T51" fmla="*/ 103 h 105"/>
                <a:gd name="T52" fmla="*/ 89 w 167"/>
                <a:gd name="T53" fmla="*/ 103 h 105"/>
                <a:gd name="T54" fmla="*/ 163 w 167"/>
                <a:gd name="T55" fmla="*/ 58 h 105"/>
                <a:gd name="T56" fmla="*/ 163 w 167"/>
                <a:gd name="T57" fmla="*/ 4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7" h="105">
                  <a:moveTo>
                    <a:pt x="14" y="55"/>
                  </a:moveTo>
                  <a:cubicBezTo>
                    <a:pt x="12" y="54"/>
                    <a:pt x="12" y="51"/>
                    <a:pt x="15" y="50"/>
                  </a:cubicBezTo>
                  <a:cubicBezTo>
                    <a:pt x="17" y="49"/>
                    <a:pt x="20" y="49"/>
                    <a:pt x="23" y="50"/>
                  </a:cubicBezTo>
                  <a:cubicBezTo>
                    <a:pt x="25" y="52"/>
                    <a:pt x="25" y="54"/>
                    <a:pt x="22" y="55"/>
                  </a:cubicBezTo>
                  <a:cubicBezTo>
                    <a:pt x="20" y="56"/>
                    <a:pt x="17" y="56"/>
                    <a:pt x="14" y="55"/>
                  </a:cubicBezTo>
                  <a:moveTo>
                    <a:pt x="78" y="96"/>
                  </a:moveTo>
                  <a:cubicBezTo>
                    <a:pt x="76" y="95"/>
                    <a:pt x="76" y="93"/>
                    <a:pt x="78" y="91"/>
                  </a:cubicBezTo>
                  <a:cubicBezTo>
                    <a:pt x="80" y="90"/>
                    <a:pt x="84" y="90"/>
                    <a:pt x="86" y="91"/>
                  </a:cubicBezTo>
                  <a:cubicBezTo>
                    <a:pt x="88" y="93"/>
                    <a:pt x="88" y="95"/>
                    <a:pt x="86" y="96"/>
                  </a:cubicBezTo>
                  <a:cubicBezTo>
                    <a:pt x="83" y="98"/>
                    <a:pt x="80" y="98"/>
                    <a:pt x="78" y="96"/>
                  </a:cubicBezTo>
                  <a:moveTo>
                    <a:pt x="82" y="14"/>
                  </a:moveTo>
                  <a:cubicBezTo>
                    <a:pt x="79" y="13"/>
                    <a:pt x="80" y="11"/>
                    <a:pt x="82" y="9"/>
                  </a:cubicBezTo>
                  <a:cubicBezTo>
                    <a:pt x="84" y="8"/>
                    <a:pt x="88" y="8"/>
                    <a:pt x="90" y="9"/>
                  </a:cubicBezTo>
                  <a:cubicBezTo>
                    <a:pt x="92" y="11"/>
                    <a:pt x="92" y="13"/>
                    <a:pt x="89" y="14"/>
                  </a:cubicBezTo>
                  <a:cubicBezTo>
                    <a:pt x="87" y="16"/>
                    <a:pt x="84" y="16"/>
                    <a:pt x="82" y="14"/>
                  </a:cubicBezTo>
                  <a:moveTo>
                    <a:pt x="145" y="55"/>
                  </a:moveTo>
                  <a:cubicBezTo>
                    <a:pt x="143" y="54"/>
                    <a:pt x="143" y="52"/>
                    <a:pt x="145" y="50"/>
                  </a:cubicBezTo>
                  <a:cubicBezTo>
                    <a:pt x="147" y="49"/>
                    <a:pt x="151" y="49"/>
                    <a:pt x="153" y="50"/>
                  </a:cubicBezTo>
                  <a:cubicBezTo>
                    <a:pt x="155" y="52"/>
                    <a:pt x="155" y="54"/>
                    <a:pt x="153" y="55"/>
                  </a:cubicBezTo>
                  <a:cubicBezTo>
                    <a:pt x="151" y="57"/>
                    <a:pt x="147" y="57"/>
                    <a:pt x="145" y="55"/>
                  </a:cubicBezTo>
                  <a:moveTo>
                    <a:pt x="163" y="48"/>
                  </a:moveTo>
                  <a:cubicBezTo>
                    <a:pt x="93" y="3"/>
                    <a:pt x="93" y="3"/>
                    <a:pt x="93" y="3"/>
                  </a:cubicBezTo>
                  <a:cubicBezTo>
                    <a:pt x="89" y="0"/>
                    <a:pt x="83" y="0"/>
                    <a:pt x="78" y="3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0" y="50"/>
                    <a:pt x="0" y="55"/>
                    <a:pt x="4" y="57"/>
                  </a:cubicBezTo>
                  <a:cubicBezTo>
                    <a:pt x="74" y="103"/>
                    <a:pt x="74" y="103"/>
                    <a:pt x="74" y="103"/>
                  </a:cubicBezTo>
                  <a:cubicBezTo>
                    <a:pt x="78" y="105"/>
                    <a:pt x="85" y="105"/>
                    <a:pt x="89" y="103"/>
                  </a:cubicBezTo>
                  <a:cubicBezTo>
                    <a:pt x="163" y="58"/>
                    <a:pt x="163" y="58"/>
                    <a:pt x="163" y="58"/>
                  </a:cubicBezTo>
                  <a:cubicBezTo>
                    <a:pt x="167" y="55"/>
                    <a:pt x="167" y="51"/>
                    <a:pt x="163" y="48"/>
                  </a:cubicBezTo>
                </a:path>
              </a:pathLst>
            </a:custGeom>
            <a:solidFill>
              <a:srgbClr val="F3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4" name="Freeform 7"/>
            <p:cNvSpPr/>
            <p:nvPr/>
          </p:nvSpPr>
          <p:spPr bwMode="auto">
            <a:xfrm>
              <a:off x="5983288" y="3349626"/>
              <a:ext cx="225425" cy="142875"/>
            </a:xfrm>
            <a:custGeom>
              <a:avLst/>
              <a:gdLst>
                <a:gd name="T0" fmla="*/ 111 w 142"/>
                <a:gd name="T1" fmla="*/ 15 h 90"/>
                <a:gd name="T2" fmla="*/ 87 w 142"/>
                <a:gd name="T3" fmla="*/ 0 h 90"/>
                <a:gd name="T4" fmla="*/ 58 w 142"/>
                <a:gd name="T5" fmla="*/ 0 h 90"/>
                <a:gd name="T6" fmla="*/ 12 w 142"/>
                <a:gd name="T7" fmla="*/ 29 h 90"/>
                <a:gd name="T8" fmla="*/ 0 w 142"/>
                <a:gd name="T9" fmla="*/ 22 h 90"/>
                <a:gd name="T10" fmla="*/ 0 w 142"/>
                <a:gd name="T11" fmla="*/ 54 h 90"/>
                <a:gd name="T12" fmla="*/ 53 w 142"/>
                <a:gd name="T13" fmla="*/ 90 h 90"/>
                <a:gd name="T14" fmla="*/ 84 w 142"/>
                <a:gd name="T15" fmla="*/ 90 h 90"/>
                <a:gd name="T16" fmla="*/ 142 w 142"/>
                <a:gd name="T17" fmla="*/ 56 h 90"/>
                <a:gd name="T18" fmla="*/ 142 w 142"/>
                <a:gd name="T19" fmla="*/ 37 h 90"/>
                <a:gd name="T20" fmla="*/ 142 w 142"/>
                <a:gd name="T21" fmla="*/ 3 h 90"/>
                <a:gd name="T22" fmla="*/ 111 w 142"/>
                <a:gd name="T23" fmla="*/ 1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90">
                  <a:moveTo>
                    <a:pt x="111" y="15"/>
                  </a:moveTo>
                  <a:lnTo>
                    <a:pt x="87" y="0"/>
                  </a:lnTo>
                  <a:lnTo>
                    <a:pt x="58" y="0"/>
                  </a:lnTo>
                  <a:lnTo>
                    <a:pt x="12" y="29"/>
                  </a:lnTo>
                  <a:lnTo>
                    <a:pt x="0" y="22"/>
                  </a:lnTo>
                  <a:lnTo>
                    <a:pt x="0" y="54"/>
                  </a:lnTo>
                  <a:lnTo>
                    <a:pt x="53" y="90"/>
                  </a:lnTo>
                  <a:lnTo>
                    <a:pt x="84" y="90"/>
                  </a:lnTo>
                  <a:lnTo>
                    <a:pt x="142" y="56"/>
                  </a:lnTo>
                  <a:lnTo>
                    <a:pt x="142" y="37"/>
                  </a:lnTo>
                  <a:lnTo>
                    <a:pt x="142" y="3"/>
                  </a:lnTo>
                  <a:lnTo>
                    <a:pt x="111" y="15"/>
                  </a:lnTo>
                  <a:close/>
                </a:path>
              </a:pathLst>
            </a:custGeom>
            <a:solidFill>
              <a:srgbClr val="847A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5" name="Rectangle 8"/>
            <p:cNvSpPr>
              <a:spLocks noChangeArrowheads="1"/>
            </p:cNvSpPr>
            <p:nvPr/>
          </p:nvSpPr>
          <p:spPr bwMode="auto">
            <a:xfrm>
              <a:off x="6067425" y="3438526"/>
              <a:ext cx="49213" cy="53975"/>
            </a:xfrm>
            <a:prstGeom prst="rect">
              <a:avLst/>
            </a:prstGeom>
            <a:solidFill>
              <a:srgbClr val="9085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6" name="Freeform 9"/>
            <p:cNvSpPr/>
            <p:nvPr/>
          </p:nvSpPr>
          <p:spPr bwMode="auto">
            <a:xfrm>
              <a:off x="5983288" y="3300413"/>
              <a:ext cx="225425" cy="138113"/>
            </a:xfrm>
            <a:custGeom>
              <a:avLst/>
              <a:gdLst>
                <a:gd name="T0" fmla="*/ 142 w 142"/>
                <a:gd name="T1" fmla="*/ 34 h 87"/>
                <a:gd name="T2" fmla="*/ 87 w 142"/>
                <a:gd name="T3" fmla="*/ 0 h 87"/>
                <a:gd name="T4" fmla="*/ 58 w 142"/>
                <a:gd name="T5" fmla="*/ 0 h 87"/>
                <a:gd name="T6" fmla="*/ 0 w 142"/>
                <a:gd name="T7" fmla="*/ 34 h 87"/>
                <a:gd name="T8" fmla="*/ 0 w 142"/>
                <a:gd name="T9" fmla="*/ 53 h 87"/>
                <a:gd name="T10" fmla="*/ 53 w 142"/>
                <a:gd name="T11" fmla="*/ 87 h 87"/>
                <a:gd name="T12" fmla="*/ 84 w 142"/>
                <a:gd name="T13" fmla="*/ 87 h 87"/>
                <a:gd name="T14" fmla="*/ 142 w 142"/>
                <a:gd name="T15" fmla="*/ 53 h 87"/>
                <a:gd name="T16" fmla="*/ 142 w 142"/>
                <a:gd name="T17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87">
                  <a:moveTo>
                    <a:pt x="142" y="34"/>
                  </a:moveTo>
                  <a:lnTo>
                    <a:pt x="87" y="0"/>
                  </a:lnTo>
                  <a:lnTo>
                    <a:pt x="58" y="0"/>
                  </a:lnTo>
                  <a:lnTo>
                    <a:pt x="0" y="34"/>
                  </a:lnTo>
                  <a:lnTo>
                    <a:pt x="0" y="53"/>
                  </a:lnTo>
                  <a:lnTo>
                    <a:pt x="53" y="87"/>
                  </a:lnTo>
                  <a:lnTo>
                    <a:pt x="84" y="87"/>
                  </a:lnTo>
                  <a:lnTo>
                    <a:pt x="142" y="53"/>
                  </a:lnTo>
                  <a:lnTo>
                    <a:pt x="142" y="34"/>
                  </a:lnTo>
                  <a:close/>
                </a:path>
              </a:pathLst>
            </a:custGeom>
            <a:solidFill>
              <a:srgbClr val="BBB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7" name="Freeform 10"/>
            <p:cNvSpPr/>
            <p:nvPr/>
          </p:nvSpPr>
          <p:spPr bwMode="auto">
            <a:xfrm>
              <a:off x="5983288" y="3300413"/>
              <a:ext cx="225425" cy="138113"/>
            </a:xfrm>
            <a:custGeom>
              <a:avLst/>
              <a:gdLst>
                <a:gd name="T0" fmla="*/ 142 w 142"/>
                <a:gd name="T1" fmla="*/ 34 h 87"/>
                <a:gd name="T2" fmla="*/ 87 w 142"/>
                <a:gd name="T3" fmla="*/ 0 h 87"/>
                <a:gd name="T4" fmla="*/ 58 w 142"/>
                <a:gd name="T5" fmla="*/ 0 h 87"/>
                <a:gd name="T6" fmla="*/ 0 w 142"/>
                <a:gd name="T7" fmla="*/ 34 h 87"/>
                <a:gd name="T8" fmla="*/ 0 w 142"/>
                <a:gd name="T9" fmla="*/ 53 h 87"/>
                <a:gd name="T10" fmla="*/ 53 w 142"/>
                <a:gd name="T11" fmla="*/ 87 h 87"/>
                <a:gd name="T12" fmla="*/ 84 w 142"/>
                <a:gd name="T13" fmla="*/ 87 h 87"/>
                <a:gd name="T14" fmla="*/ 142 w 142"/>
                <a:gd name="T15" fmla="*/ 53 h 87"/>
                <a:gd name="T16" fmla="*/ 142 w 142"/>
                <a:gd name="T17" fmla="*/ 3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87">
                  <a:moveTo>
                    <a:pt x="142" y="34"/>
                  </a:moveTo>
                  <a:lnTo>
                    <a:pt x="87" y="0"/>
                  </a:lnTo>
                  <a:lnTo>
                    <a:pt x="58" y="0"/>
                  </a:lnTo>
                  <a:lnTo>
                    <a:pt x="0" y="34"/>
                  </a:lnTo>
                  <a:lnTo>
                    <a:pt x="0" y="53"/>
                  </a:lnTo>
                  <a:lnTo>
                    <a:pt x="53" y="87"/>
                  </a:lnTo>
                  <a:lnTo>
                    <a:pt x="84" y="87"/>
                  </a:lnTo>
                  <a:lnTo>
                    <a:pt x="142" y="53"/>
                  </a:lnTo>
                  <a:lnTo>
                    <a:pt x="142" y="3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8" name="Freeform 11"/>
            <p:cNvSpPr>
              <a:spLocks noEditPoints="1"/>
            </p:cNvSpPr>
            <p:nvPr/>
          </p:nvSpPr>
          <p:spPr bwMode="auto">
            <a:xfrm>
              <a:off x="6303963" y="3392488"/>
              <a:ext cx="76200" cy="50800"/>
            </a:xfrm>
            <a:custGeom>
              <a:avLst/>
              <a:gdLst>
                <a:gd name="T0" fmla="*/ 17 w 20"/>
                <a:gd name="T1" fmla="*/ 3 h 13"/>
                <a:gd name="T2" fmla="*/ 4 w 20"/>
                <a:gd name="T3" fmla="*/ 3 h 13"/>
                <a:gd name="T4" fmla="*/ 3 w 20"/>
                <a:gd name="T5" fmla="*/ 11 h 13"/>
                <a:gd name="T6" fmla="*/ 16 w 20"/>
                <a:gd name="T7" fmla="*/ 11 h 13"/>
                <a:gd name="T8" fmla="*/ 17 w 20"/>
                <a:gd name="T9" fmla="*/ 3 h 13"/>
                <a:gd name="T10" fmla="*/ 14 w 20"/>
                <a:gd name="T11" fmla="*/ 9 h 13"/>
                <a:gd name="T12" fmla="*/ 6 w 20"/>
                <a:gd name="T13" fmla="*/ 9 h 13"/>
                <a:gd name="T14" fmla="*/ 6 w 20"/>
                <a:gd name="T15" fmla="*/ 4 h 13"/>
                <a:gd name="T16" fmla="*/ 14 w 20"/>
                <a:gd name="T17" fmla="*/ 4 h 13"/>
                <a:gd name="T18" fmla="*/ 14 w 20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3">
                  <a:moveTo>
                    <a:pt x="17" y="3"/>
                  </a:moveTo>
                  <a:cubicBezTo>
                    <a:pt x="13" y="0"/>
                    <a:pt x="7" y="0"/>
                    <a:pt x="4" y="3"/>
                  </a:cubicBezTo>
                  <a:cubicBezTo>
                    <a:pt x="0" y="5"/>
                    <a:pt x="0" y="8"/>
                    <a:pt x="3" y="11"/>
                  </a:cubicBezTo>
                  <a:cubicBezTo>
                    <a:pt x="7" y="13"/>
                    <a:pt x="13" y="13"/>
                    <a:pt x="16" y="11"/>
                  </a:cubicBezTo>
                  <a:cubicBezTo>
                    <a:pt x="20" y="9"/>
                    <a:pt x="20" y="5"/>
                    <a:pt x="17" y="3"/>
                  </a:cubicBezTo>
                  <a:close/>
                  <a:moveTo>
                    <a:pt x="14" y="9"/>
                  </a:moveTo>
                  <a:cubicBezTo>
                    <a:pt x="12" y="11"/>
                    <a:pt x="8" y="11"/>
                    <a:pt x="6" y="9"/>
                  </a:cubicBezTo>
                  <a:cubicBezTo>
                    <a:pt x="4" y="8"/>
                    <a:pt x="4" y="6"/>
                    <a:pt x="6" y="4"/>
                  </a:cubicBezTo>
                  <a:cubicBezTo>
                    <a:pt x="8" y="3"/>
                    <a:pt x="12" y="3"/>
                    <a:pt x="14" y="4"/>
                  </a:cubicBezTo>
                  <a:cubicBezTo>
                    <a:pt x="16" y="6"/>
                    <a:pt x="16" y="8"/>
                    <a:pt x="14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9" name="Freeform 12"/>
            <p:cNvSpPr>
              <a:spLocks noEditPoints="1"/>
            </p:cNvSpPr>
            <p:nvPr/>
          </p:nvSpPr>
          <p:spPr bwMode="auto">
            <a:xfrm>
              <a:off x="6064250" y="3233738"/>
              <a:ext cx="76200" cy="50800"/>
            </a:xfrm>
            <a:custGeom>
              <a:avLst/>
              <a:gdLst>
                <a:gd name="T0" fmla="*/ 16 w 20"/>
                <a:gd name="T1" fmla="*/ 3 h 13"/>
                <a:gd name="T2" fmla="*/ 3 w 20"/>
                <a:gd name="T3" fmla="*/ 3 h 13"/>
                <a:gd name="T4" fmla="*/ 3 w 20"/>
                <a:gd name="T5" fmla="*/ 11 h 13"/>
                <a:gd name="T6" fmla="*/ 16 w 20"/>
                <a:gd name="T7" fmla="*/ 11 h 13"/>
                <a:gd name="T8" fmla="*/ 16 w 20"/>
                <a:gd name="T9" fmla="*/ 3 h 13"/>
                <a:gd name="T10" fmla="*/ 13 w 20"/>
                <a:gd name="T11" fmla="*/ 9 h 13"/>
                <a:gd name="T12" fmla="*/ 6 w 20"/>
                <a:gd name="T13" fmla="*/ 9 h 13"/>
                <a:gd name="T14" fmla="*/ 6 w 20"/>
                <a:gd name="T15" fmla="*/ 4 h 13"/>
                <a:gd name="T16" fmla="*/ 14 w 20"/>
                <a:gd name="T17" fmla="*/ 4 h 13"/>
                <a:gd name="T18" fmla="*/ 13 w 20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3">
                  <a:moveTo>
                    <a:pt x="16" y="3"/>
                  </a:moveTo>
                  <a:cubicBezTo>
                    <a:pt x="13" y="1"/>
                    <a:pt x="7" y="0"/>
                    <a:pt x="3" y="3"/>
                  </a:cubicBezTo>
                  <a:cubicBezTo>
                    <a:pt x="0" y="5"/>
                    <a:pt x="0" y="9"/>
                    <a:pt x="3" y="11"/>
                  </a:cubicBezTo>
                  <a:cubicBezTo>
                    <a:pt x="7" y="13"/>
                    <a:pt x="12" y="13"/>
                    <a:pt x="16" y="11"/>
                  </a:cubicBezTo>
                  <a:cubicBezTo>
                    <a:pt x="20" y="9"/>
                    <a:pt x="20" y="5"/>
                    <a:pt x="16" y="3"/>
                  </a:cubicBezTo>
                  <a:close/>
                  <a:moveTo>
                    <a:pt x="13" y="9"/>
                  </a:moveTo>
                  <a:cubicBezTo>
                    <a:pt x="11" y="11"/>
                    <a:pt x="8" y="11"/>
                    <a:pt x="6" y="9"/>
                  </a:cubicBezTo>
                  <a:cubicBezTo>
                    <a:pt x="3" y="8"/>
                    <a:pt x="4" y="6"/>
                    <a:pt x="6" y="4"/>
                  </a:cubicBezTo>
                  <a:cubicBezTo>
                    <a:pt x="8" y="3"/>
                    <a:pt x="12" y="3"/>
                    <a:pt x="14" y="4"/>
                  </a:cubicBezTo>
                  <a:cubicBezTo>
                    <a:pt x="16" y="6"/>
                    <a:pt x="16" y="8"/>
                    <a:pt x="13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0" name="Freeform 13"/>
            <p:cNvSpPr>
              <a:spLocks noEditPoints="1"/>
            </p:cNvSpPr>
            <p:nvPr/>
          </p:nvSpPr>
          <p:spPr bwMode="auto">
            <a:xfrm>
              <a:off x="6048375" y="3551238"/>
              <a:ext cx="76200" cy="49213"/>
            </a:xfrm>
            <a:custGeom>
              <a:avLst/>
              <a:gdLst>
                <a:gd name="T0" fmla="*/ 16 w 20"/>
                <a:gd name="T1" fmla="*/ 2 h 13"/>
                <a:gd name="T2" fmla="*/ 4 w 20"/>
                <a:gd name="T3" fmla="*/ 2 h 13"/>
                <a:gd name="T4" fmla="*/ 3 w 20"/>
                <a:gd name="T5" fmla="*/ 10 h 13"/>
                <a:gd name="T6" fmla="*/ 16 w 20"/>
                <a:gd name="T7" fmla="*/ 10 h 13"/>
                <a:gd name="T8" fmla="*/ 16 w 20"/>
                <a:gd name="T9" fmla="*/ 2 h 13"/>
                <a:gd name="T10" fmla="*/ 14 w 20"/>
                <a:gd name="T11" fmla="*/ 9 h 13"/>
                <a:gd name="T12" fmla="*/ 6 w 20"/>
                <a:gd name="T13" fmla="*/ 9 h 13"/>
                <a:gd name="T14" fmla="*/ 6 w 20"/>
                <a:gd name="T15" fmla="*/ 4 h 13"/>
                <a:gd name="T16" fmla="*/ 14 w 20"/>
                <a:gd name="T17" fmla="*/ 4 h 13"/>
                <a:gd name="T18" fmla="*/ 14 w 20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3">
                  <a:moveTo>
                    <a:pt x="16" y="2"/>
                  </a:moveTo>
                  <a:cubicBezTo>
                    <a:pt x="13" y="0"/>
                    <a:pt x="7" y="0"/>
                    <a:pt x="4" y="2"/>
                  </a:cubicBezTo>
                  <a:cubicBezTo>
                    <a:pt x="0" y="5"/>
                    <a:pt x="0" y="8"/>
                    <a:pt x="3" y="10"/>
                  </a:cubicBezTo>
                  <a:cubicBezTo>
                    <a:pt x="7" y="13"/>
                    <a:pt x="12" y="13"/>
                    <a:pt x="16" y="10"/>
                  </a:cubicBezTo>
                  <a:cubicBezTo>
                    <a:pt x="20" y="8"/>
                    <a:pt x="20" y="5"/>
                    <a:pt x="16" y="2"/>
                  </a:cubicBezTo>
                  <a:close/>
                  <a:moveTo>
                    <a:pt x="14" y="9"/>
                  </a:moveTo>
                  <a:cubicBezTo>
                    <a:pt x="11" y="10"/>
                    <a:pt x="8" y="10"/>
                    <a:pt x="6" y="9"/>
                  </a:cubicBezTo>
                  <a:cubicBezTo>
                    <a:pt x="4" y="8"/>
                    <a:pt x="4" y="5"/>
                    <a:pt x="6" y="4"/>
                  </a:cubicBezTo>
                  <a:cubicBezTo>
                    <a:pt x="8" y="3"/>
                    <a:pt x="12" y="3"/>
                    <a:pt x="14" y="4"/>
                  </a:cubicBezTo>
                  <a:cubicBezTo>
                    <a:pt x="16" y="5"/>
                    <a:pt x="16" y="8"/>
                    <a:pt x="14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1" name="Freeform 14"/>
            <p:cNvSpPr>
              <a:spLocks noEditPoints="1"/>
            </p:cNvSpPr>
            <p:nvPr/>
          </p:nvSpPr>
          <p:spPr bwMode="auto">
            <a:xfrm>
              <a:off x="5803900" y="3392488"/>
              <a:ext cx="80963" cy="50800"/>
            </a:xfrm>
            <a:custGeom>
              <a:avLst/>
              <a:gdLst>
                <a:gd name="T0" fmla="*/ 17 w 21"/>
                <a:gd name="T1" fmla="*/ 2 h 13"/>
                <a:gd name="T2" fmla="*/ 4 w 21"/>
                <a:gd name="T3" fmla="*/ 2 h 13"/>
                <a:gd name="T4" fmla="*/ 4 w 21"/>
                <a:gd name="T5" fmla="*/ 10 h 13"/>
                <a:gd name="T6" fmla="*/ 17 w 21"/>
                <a:gd name="T7" fmla="*/ 11 h 13"/>
                <a:gd name="T8" fmla="*/ 17 w 21"/>
                <a:gd name="T9" fmla="*/ 2 h 13"/>
                <a:gd name="T10" fmla="*/ 14 w 21"/>
                <a:gd name="T11" fmla="*/ 9 h 13"/>
                <a:gd name="T12" fmla="*/ 6 w 21"/>
                <a:gd name="T13" fmla="*/ 9 h 13"/>
                <a:gd name="T14" fmla="*/ 7 w 21"/>
                <a:gd name="T15" fmla="*/ 4 h 13"/>
                <a:gd name="T16" fmla="*/ 15 w 21"/>
                <a:gd name="T17" fmla="*/ 4 h 13"/>
                <a:gd name="T18" fmla="*/ 14 w 21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3">
                  <a:moveTo>
                    <a:pt x="17" y="2"/>
                  </a:moveTo>
                  <a:cubicBezTo>
                    <a:pt x="14" y="0"/>
                    <a:pt x="8" y="0"/>
                    <a:pt x="4" y="2"/>
                  </a:cubicBezTo>
                  <a:cubicBezTo>
                    <a:pt x="1" y="5"/>
                    <a:pt x="0" y="8"/>
                    <a:pt x="4" y="10"/>
                  </a:cubicBezTo>
                  <a:cubicBezTo>
                    <a:pt x="7" y="13"/>
                    <a:pt x="13" y="13"/>
                    <a:pt x="17" y="11"/>
                  </a:cubicBezTo>
                  <a:cubicBezTo>
                    <a:pt x="20" y="8"/>
                    <a:pt x="21" y="5"/>
                    <a:pt x="17" y="2"/>
                  </a:cubicBezTo>
                  <a:close/>
                  <a:moveTo>
                    <a:pt x="14" y="9"/>
                  </a:moveTo>
                  <a:cubicBezTo>
                    <a:pt x="12" y="10"/>
                    <a:pt x="9" y="10"/>
                    <a:pt x="6" y="9"/>
                  </a:cubicBezTo>
                  <a:cubicBezTo>
                    <a:pt x="4" y="8"/>
                    <a:pt x="4" y="5"/>
                    <a:pt x="7" y="4"/>
                  </a:cubicBezTo>
                  <a:cubicBezTo>
                    <a:pt x="9" y="3"/>
                    <a:pt x="12" y="3"/>
                    <a:pt x="15" y="4"/>
                  </a:cubicBezTo>
                  <a:cubicBezTo>
                    <a:pt x="17" y="5"/>
                    <a:pt x="17" y="8"/>
                    <a:pt x="14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cxnSp>
        <p:nvCxnSpPr>
          <p:cNvPr id="1081" name="Straight Connector 109"/>
          <p:cNvCxnSpPr/>
          <p:nvPr/>
        </p:nvCxnSpPr>
        <p:spPr>
          <a:xfrm>
            <a:off x="4566472" y="902114"/>
            <a:ext cx="0" cy="5258488"/>
          </a:xfrm>
          <a:prstGeom prst="line">
            <a:avLst/>
          </a:prstGeom>
          <a:ln w="6350" cmpd="sng">
            <a:solidFill>
              <a:schemeClr val="tx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63255" y="1950720"/>
            <a:ext cx="2999740" cy="38474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0" grpId="0"/>
      <p:bldP spid="524" grpId="0"/>
      <p:bldP spid="573" grpId="0"/>
      <p:bldP spid="608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1123</Words>
  <Application>WPS 演示</Application>
  <PresentationFormat>宽屏</PresentationFormat>
  <Paragraphs>240</Paragraphs>
  <Slides>21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39" baseType="lpstr">
      <vt:lpstr>Arial</vt:lpstr>
      <vt:lpstr>宋体</vt:lpstr>
      <vt:lpstr>Wingdings</vt:lpstr>
      <vt:lpstr>微软雅黑</vt:lpstr>
      <vt:lpstr>microduino</vt:lpstr>
      <vt:lpstr>Microduino</vt:lpstr>
      <vt:lpstr>黑体</vt:lpstr>
      <vt:lpstr>迷你简中倩</vt:lpstr>
      <vt:lpstr>Microsoft JhengHei UI</vt:lpstr>
      <vt:lpstr>Hiragino Sans GB W6</vt:lpstr>
      <vt:lpstr>Hiragino Sans GB W3</vt:lpstr>
      <vt:lpstr>等线</vt:lpstr>
      <vt:lpstr>等线 Light</vt:lpstr>
      <vt:lpstr>Calibri</vt:lpstr>
      <vt:lpstr>RomanS</vt:lpstr>
      <vt:lpstr>Microsoft Himalaya</vt:lpstr>
      <vt:lpstr>Office 主题​​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栾鑫</dc:creator>
  <cp:lastModifiedBy>yang</cp:lastModifiedBy>
  <cp:revision>988</cp:revision>
  <dcterms:created xsi:type="dcterms:W3CDTF">2015-12-18T01:39:00Z</dcterms:created>
  <dcterms:modified xsi:type="dcterms:W3CDTF">2017-03-13T06:59:34Z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